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8"/>
  </p:notesMasterIdLst>
  <p:sldIdLst>
    <p:sldId id="256" r:id="rId3"/>
    <p:sldId id="317" r:id="rId4"/>
    <p:sldId id="257" r:id="rId5"/>
    <p:sldId id="296" r:id="rId6"/>
    <p:sldId id="277" r:id="rId7"/>
    <p:sldId id="313" r:id="rId8"/>
    <p:sldId id="261" r:id="rId9"/>
    <p:sldId id="301" r:id="rId10"/>
    <p:sldId id="322" r:id="rId11"/>
    <p:sldId id="324" r:id="rId12"/>
    <p:sldId id="325" r:id="rId13"/>
    <p:sldId id="323" r:id="rId14"/>
    <p:sldId id="311" r:id="rId15"/>
    <p:sldId id="312" r:id="rId16"/>
    <p:sldId id="328" r:id="rId17"/>
    <p:sldId id="316" r:id="rId18"/>
    <p:sldId id="329" r:id="rId19"/>
    <p:sldId id="320" r:id="rId20"/>
    <p:sldId id="286" r:id="rId21"/>
    <p:sldId id="295" r:id="rId22"/>
    <p:sldId id="287" r:id="rId23"/>
    <p:sldId id="288" r:id="rId24"/>
    <p:sldId id="318" r:id="rId25"/>
    <p:sldId id="282" r:id="rId26"/>
    <p:sldId id="289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317CC1"/>
    <a:srgbClr val="FFFF66"/>
    <a:srgbClr val="E9EC7A"/>
    <a:srgbClr val="E0F76F"/>
    <a:srgbClr val="0043C8"/>
    <a:srgbClr val="0088EE"/>
    <a:srgbClr val="74C4C2"/>
    <a:srgbClr val="9ADE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92" autoAdjust="0"/>
    <p:restoredTop sz="95732" autoAdjust="0"/>
  </p:normalViewPr>
  <p:slideViewPr>
    <p:cSldViewPr snapToGrid="0" showGuides="1">
      <p:cViewPr>
        <p:scale>
          <a:sx n="66" d="100"/>
          <a:sy n="66" d="100"/>
        </p:scale>
        <p:origin x="-1866" y="-10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B41608-867F-4A2A-93AA-CD248959660F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36B444F3-95AA-455E-B1CF-668172F3264E}">
      <dgm:prSet phldrT="[텍스트]" custT="1"/>
      <dgm:spPr>
        <a:solidFill>
          <a:schemeClr val="bg2"/>
        </a:solidFill>
        <a:ln>
          <a:solidFill>
            <a:schemeClr val="tx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8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Login / Join</a:t>
          </a:r>
          <a:endParaRPr lang="ko-KR" altLang="en-US" sz="18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gm:t>
    </dgm:pt>
    <dgm:pt modelId="{DDC7DA12-C4CA-4CFA-A78D-144E4E25481E}" type="parTrans" cxnId="{0261FBBB-044C-4A86-A869-F03C18523CD8}">
      <dgm:prSet/>
      <dgm:spPr/>
      <dgm:t>
        <a:bodyPr/>
        <a:lstStyle/>
        <a:p>
          <a:pPr latinLnBrk="1"/>
          <a:endParaRPr lang="ko-KR" altLang="en-US"/>
        </a:p>
      </dgm:t>
    </dgm:pt>
    <dgm:pt modelId="{607EF4B0-DCF9-4223-AC49-969352D39FC2}" type="sibTrans" cxnId="{0261FBBB-044C-4A86-A869-F03C18523CD8}">
      <dgm:prSet/>
      <dgm:spPr/>
      <dgm:t>
        <a:bodyPr/>
        <a:lstStyle/>
        <a:p>
          <a:pPr latinLnBrk="1"/>
          <a:endParaRPr lang="ko-KR" altLang="en-US"/>
        </a:p>
      </dgm:t>
    </dgm:pt>
    <dgm:pt modelId="{D832F97B-4AE8-4466-9831-49033B5F21A1}">
      <dgm:prSet phldrT="[텍스트]" custT="1"/>
      <dgm:spPr>
        <a:solidFill>
          <a:schemeClr val="bg2"/>
        </a:solidFill>
        <a:ln>
          <a:solidFill>
            <a:schemeClr val="tx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8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Hotspot</a:t>
          </a:r>
          <a:endParaRPr lang="ko-KR" altLang="en-US" sz="18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gm:t>
    </dgm:pt>
    <dgm:pt modelId="{7E863A9D-D1E2-4B92-8551-A61B5B0430BA}" type="parTrans" cxnId="{1AD87EDF-209E-4E65-AC79-B32B742A9F3A}">
      <dgm:prSet/>
      <dgm:spPr/>
      <dgm:t>
        <a:bodyPr/>
        <a:lstStyle/>
        <a:p>
          <a:pPr latinLnBrk="1"/>
          <a:endParaRPr lang="ko-KR" altLang="en-US"/>
        </a:p>
      </dgm:t>
    </dgm:pt>
    <dgm:pt modelId="{064A5C81-CE67-48AB-B80B-372FDEF328E3}" type="sibTrans" cxnId="{1AD87EDF-209E-4E65-AC79-B32B742A9F3A}">
      <dgm:prSet/>
      <dgm:spPr/>
      <dgm:t>
        <a:bodyPr/>
        <a:lstStyle/>
        <a:p>
          <a:pPr latinLnBrk="1"/>
          <a:endParaRPr lang="ko-KR" altLang="en-US"/>
        </a:p>
      </dgm:t>
    </dgm:pt>
    <dgm:pt modelId="{C87235E4-4AD9-43B9-B112-3C78ACE67B06}">
      <dgm:prSet phldrT="[텍스트]" custT="1"/>
      <dgm:spPr>
        <a:ln>
          <a:solidFill>
            <a:schemeClr val="tx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ko-KR" altLang="en-US" sz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자치구 기반</a:t>
          </a:r>
          <a:endParaRPr lang="ko-KR" altLang="en-US" sz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gm:t>
    </dgm:pt>
    <dgm:pt modelId="{065F5461-8E39-40A8-8FA1-9FED12A641D5}" type="parTrans" cxnId="{A6869BED-3ECE-410A-B1DA-5B86868C4895}">
      <dgm:prSet/>
      <dgm:spPr/>
      <dgm:t>
        <a:bodyPr/>
        <a:lstStyle/>
        <a:p>
          <a:pPr latinLnBrk="1"/>
          <a:endParaRPr lang="ko-KR" altLang="en-US"/>
        </a:p>
      </dgm:t>
    </dgm:pt>
    <dgm:pt modelId="{15E51BD8-6526-4D18-8AC8-5B9158F69EDF}" type="sibTrans" cxnId="{A6869BED-3ECE-410A-B1DA-5B86868C4895}">
      <dgm:prSet/>
      <dgm:spPr/>
      <dgm:t>
        <a:bodyPr/>
        <a:lstStyle/>
        <a:p>
          <a:pPr latinLnBrk="1"/>
          <a:endParaRPr lang="ko-KR" altLang="en-US"/>
        </a:p>
      </dgm:t>
    </dgm:pt>
    <dgm:pt modelId="{A4B40E4F-AB28-4076-8D20-CF992C619058}">
      <dgm:prSet phldrT="[텍스트]" custT="1"/>
      <dgm:spPr>
        <a:solidFill>
          <a:schemeClr val="bg1">
            <a:alpha val="90000"/>
          </a:schemeClr>
        </a:solidFill>
        <a:ln>
          <a:solidFill>
            <a:schemeClr val="tx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ko-KR" altLang="en-US" sz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명소 정보  제공</a:t>
          </a:r>
          <a:endParaRPr lang="ko-KR" altLang="en-US" sz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gm:t>
    </dgm:pt>
    <dgm:pt modelId="{BB8E7B6E-B799-4A98-A773-9B24E8D82BEC}" type="parTrans" cxnId="{BB1F05F3-D605-41C4-B56B-CF70C3C0C707}">
      <dgm:prSet/>
      <dgm:spPr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6E075BEF-E511-4576-98C8-5C29C2C63645}" type="sibTrans" cxnId="{BB1F05F3-D605-41C4-B56B-CF70C3C0C707}">
      <dgm:prSet/>
      <dgm:spPr/>
      <dgm:t>
        <a:bodyPr/>
        <a:lstStyle/>
        <a:p>
          <a:pPr latinLnBrk="1"/>
          <a:endParaRPr lang="ko-KR" altLang="en-US"/>
        </a:p>
      </dgm:t>
    </dgm:pt>
    <dgm:pt modelId="{06D8002E-9468-4FCA-BC83-C267CD682DD4}">
      <dgm:prSet phldrT="[텍스트]" custT="1"/>
      <dgm:spPr>
        <a:solidFill>
          <a:schemeClr val="bg2"/>
        </a:solidFill>
        <a:ln>
          <a:solidFill>
            <a:schemeClr val="tx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8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Community</a:t>
          </a:r>
          <a:endParaRPr lang="ko-KR" altLang="en-US" sz="18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gm:t>
    </dgm:pt>
    <dgm:pt modelId="{8E1D49A3-8614-4334-8014-175D97A92BF7}" type="parTrans" cxnId="{D2AE5EAC-BB5F-43DF-B571-AC5AAD1939D5}">
      <dgm:prSet/>
      <dgm:spPr/>
      <dgm:t>
        <a:bodyPr/>
        <a:lstStyle/>
        <a:p>
          <a:pPr latinLnBrk="1"/>
          <a:endParaRPr lang="ko-KR" altLang="en-US"/>
        </a:p>
      </dgm:t>
    </dgm:pt>
    <dgm:pt modelId="{ED3F81DF-CD9E-425B-83E6-37E7ACB5D3B5}" type="sibTrans" cxnId="{D2AE5EAC-BB5F-43DF-B571-AC5AAD1939D5}">
      <dgm:prSet/>
      <dgm:spPr/>
      <dgm:t>
        <a:bodyPr/>
        <a:lstStyle/>
        <a:p>
          <a:pPr latinLnBrk="1"/>
          <a:endParaRPr lang="ko-KR" altLang="en-US"/>
        </a:p>
      </dgm:t>
    </dgm:pt>
    <dgm:pt modelId="{39BC866E-2D3E-4133-BA17-3C4E13FF565B}">
      <dgm:prSet phldrT="[텍스트]" custT="1"/>
      <dgm:spPr>
        <a:solidFill>
          <a:schemeClr val="bg2"/>
        </a:solidFill>
        <a:ln>
          <a:solidFill>
            <a:schemeClr val="tx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8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Location</a:t>
          </a:r>
          <a:endParaRPr lang="ko-KR" altLang="en-US" sz="18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gm:t>
    </dgm:pt>
    <dgm:pt modelId="{4C24BF5F-D14B-42E0-A2A3-364A5397F2B2}" type="parTrans" cxnId="{E8613680-B764-47FA-B29D-B32771D79E2E}">
      <dgm:prSet/>
      <dgm:spPr/>
      <dgm:t>
        <a:bodyPr/>
        <a:lstStyle/>
        <a:p>
          <a:pPr latinLnBrk="1"/>
          <a:endParaRPr lang="ko-KR" altLang="en-US"/>
        </a:p>
      </dgm:t>
    </dgm:pt>
    <dgm:pt modelId="{10DF9DED-0B69-4150-8969-13635A88CDA6}" type="sibTrans" cxnId="{E8613680-B764-47FA-B29D-B32771D79E2E}">
      <dgm:prSet/>
      <dgm:spPr/>
      <dgm:t>
        <a:bodyPr/>
        <a:lstStyle/>
        <a:p>
          <a:pPr latinLnBrk="1"/>
          <a:endParaRPr lang="ko-KR" altLang="en-US"/>
        </a:p>
      </dgm:t>
    </dgm:pt>
    <dgm:pt modelId="{8D1B2EAD-61DE-4280-8971-569843B2D688}">
      <dgm:prSet phldrT="[텍스트]" custT="1"/>
      <dgm:spPr>
        <a:solidFill>
          <a:schemeClr val="bg2"/>
        </a:solidFill>
        <a:ln>
          <a:solidFill>
            <a:schemeClr val="tx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8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My Page</a:t>
          </a:r>
          <a:endParaRPr lang="ko-KR" altLang="en-US" sz="18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gm:t>
    </dgm:pt>
    <dgm:pt modelId="{6DC947BB-7A03-4043-B142-04293C5685E5}" type="parTrans" cxnId="{F4F3C3AB-99A3-40BB-AAFE-72EE55935ED4}">
      <dgm:prSet/>
      <dgm:spPr/>
      <dgm:t>
        <a:bodyPr/>
        <a:lstStyle/>
        <a:p>
          <a:pPr latinLnBrk="1"/>
          <a:endParaRPr lang="ko-KR" altLang="en-US"/>
        </a:p>
      </dgm:t>
    </dgm:pt>
    <dgm:pt modelId="{AE8172DA-EA12-499F-83A9-9C3B90289289}" type="sibTrans" cxnId="{F4F3C3AB-99A3-40BB-AAFE-72EE55935ED4}">
      <dgm:prSet/>
      <dgm:spPr/>
      <dgm:t>
        <a:bodyPr/>
        <a:lstStyle/>
        <a:p>
          <a:pPr latinLnBrk="1"/>
          <a:endParaRPr lang="ko-KR" altLang="en-US"/>
        </a:p>
      </dgm:t>
    </dgm:pt>
    <dgm:pt modelId="{461A55A2-BFFD-4695-9383-29246353E6F2}">
      <dgm:prSet phldrT="[텍스트]" custT="1"/>
      <dgm:spPr>
        <a:solidFill>
          <a:schemeClr val="bg2"/>
        </a:solidFill>
        <a:ln>
          <a:solidFill>
            <a:schemeClr val="tx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8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K-Food Search</a:t>
          </a:r>
          <a:endParaRPr lang="ko-KR" altLang="en-US" sz="18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gm:t>
    </dgm:pt>
    <dgm:pt modelId="{71C8470B-84D5-4D55-8FDE-32F6A444DAF9}" type="parTrans" cxnId="{DB51D8E7-1E1E-4CD2-ADFB-7AC8D1C0006D}">
      <dgm:prSet/>
      <dgm:spPr/>
      <dgm:t>
        <a:bodyPr/>
        <a:lstStyle/>
        <a:p>
          <a:pPr latinLnBrk="1"/>
          <a:endParaRPr lang="ko-KR" altLang="en-US"/>
        </a:p>
      </dgm:t>
    </dgm:pt>
    <dgm:pt modelId="{2EC785C8-BC6F-4C88-8FB9-FBB7FBE99374}" type="sibTrans" cxnId="{DB51D8E7-1E1E-4CD2-ADFB-7AC8D1C0006D}">
      <dgm:prSet/>
      <dgm:spPr/>
      <dgm:t>
        <a:bodyPr/>
        <a:lstStyle/>
        <a:p>
          <a:pPr latinLnBrk="1"/>
          <a:endParaRPr lang="ko-KR" altLang="en-US"/>
        </a:p>
      </dgm:t>
    </dgm:pt>
    <dgm:pt modelId="{1463B5FC-5058-4D09-82D1-47D427BCCA8A}">
      <dgm:prSet phldrT="[텍스트]" custT="1"/>
      <dgm:spPr>
        <a:ln>
          <a:solidFill>
            <a:schemeClr val="tx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ko-KR" altLang="en-US" sz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자치구 기반</a:t>
          </a:r>
          <a:endParaRPr lang="ko-KR" altLang="en-US" sz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gm:t>
    </dgm:pt>
    <dgm:pt modelId="{FBC03499-4D36-4EA0-A4D6-A96A962536BC}" type="parTrans" cxnId="{7305923B-1A51-4D3D-A457-ED1DA7B5D6F1}">
      <dgm:prSet/>
      <dgm:spPr/>
      <dgm:t>
        <a:bodyPr/>
        <a:lstStyle/>
        <a:p>
          <a:pPr latinLnBrk="1"/>
          <a:endParaRPr lang="ko-KR" altLang="en-US"/>
        </a:p>
      </dgm:t>
    </dgm:pt>
    <dgm:pt modelId="{7EC581FC-8A7A-4546-9C51-7483A17017C0}" type="sibTrans" cxnId="{7305923B-1A51-4D3D-A457-ED1DA7B5D6F1}">
      <dgm:prSet/>
      <dgm:spPr/>
      <dgm:t>
        <a:bodyPr/>
        <a:lstStyle/>
        <a:p>
          <a:pPr latinLnBrk="1"/>
          <a:endParaRPr lang="ko-KR" altLang="en-US"/>
        </a:p>
      </dgm:t>
    </dgm:pt>
    <dgm:pt modelId="{18FE1DBF-BF79-497E-9D9A-26D46817E23B}">
      <dgm:prSet phldrT="[텍스트]" custT="1"/>
      <dgm:spPr>
        <a:ln>
          <a:solidFill>
            <a:schemeClr val="tx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ko-KR" altLang="en-US" sz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상세정보 </a:t>
          </a:r>
          <a:endParaRPr lang="en-US" altLang="ko-KR" sz="1200" dirty="0" smtClean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  <a:p>
          <a:pPr latinLnBrk="1"/>
          <a:r>
            <a:rPr lang="ko-KR" altLang="en-US" sz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지도</a:t>
          </a:r>
          <a:endParaRPr lang="ko-KR" altLang="en-US" sz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gm:t>
    </dgm:pt>
    <dgm:pt modelId="{FA47284F-8014-49B7-8062-6D20D4E4FC92}" type="parTrans" cxnId="{3A1F8465-1F82-457E-809D-166BF3F7E53C}">
      <dgm:prSet/>
      <dgm:spPr/>
      <dgm:t>
        <a:bodyPr/>
        <a:lstStyle/>
        <a:p>
          <a:pPr latinLnBrk="1"/>
          <a:endParaRPr lang="ko-KR" altLang="en-US"/>
        </a:p>
      </dgm:t>
    </dgm:pt>
    <dgm:pt modelId="{E5DAAA5F-D75A-4DB3-B60C-1ACCB6844B5D}" type="sibTrans" cxnId="{3A1F8465-1F82-457E-809D-166BF3F7E53C}">
      <dgm:prSet/>
      <dgm:spPr/>
      <dgm:t>
        <a:bodyPr/>
        <a:lstStyle/>
        <a:p>
          <a:pPr latinLnBrk="1"/>
          <a:endParaRPr lang="ko-KR" altLang="en-US"/>
        </a:p>
      </dgm:t>
    </dgm:pt>
    <dgm:pt modelId="{34A9EACE-B51B-4F76-9EA8-4EBBF3286776}">
      <dgm:prSet phldrT="[텍스트]" custT="1"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tx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ko-KR" altLang="en-US" sz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관광지 정보</a:t>
          </a:r>
          <a:endParaRPr lang="en-US" altLang="ko-KR" sz="1200" dirty="0" smtClean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  <a:p>
          <a:pPr latinLnBrk="1"/>
          <a:r>
            <a:rPr lang="ko-KR" altLang="en-US" sz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제공</a:t>
          </a:r>
          <a:endParaRPr lang="ko-KR" altLang="en-US" sz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gm:t>
    </dgm:pt>
    <dgm:pt modelId="{56331F08-B979-4EE7-A894-6C8F7D9E6F61}" type="parTrans" cxnId="{2F60B50E-8B1E-42F7-9F29-113545D95D47}">
      <dgm:prSet/>
      <dgm:spPr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618EA655-DDD1-4919-9976-A0E70AE2271F}" type="sibTrans" cxnId="{2F60B50E-8B1E-42F7-9F29-113545D95D47}">
      <dgm:prSet/>
      <dgm:spPr/>
      <dgm:t>
        <a:bodyPr/>
        <a:lstStyle/>
        <a:p>
          <a:pPr latinLnBrk="1"/>
          <a:endParaRPr lang="ko-KR" altLang="en-US"/>
        </a:p>
      </dgm:t>
    </dgm:pt>
    <dgm:pt modelId="{25AFA3E8-8586-4533-A7E9-FD6FFB5E5711}">
      <dgm:prSet phldrT="[텍스트]" custT="1"/>
      <dgm:spPr>
        <a:solidFill>
          <a:schemeClr val="bg1">
            <a:alpha val="90000"/>
          </a:schemeClr>
        </a:solidFill>
        <a:ln>
          <a:solidFill>
            <a:schemeClr val="tx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ko-KR" altLang="en-US" sz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찜 리스트</a:t>
          </a:r>
          <a:endParaRPr lang="ko-KR" altLang="en-US" sz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gm:t>
    </dgm:pt>
    <dgm:pt modelId="{7E0AE8DF-2261-49EC-8AC4-2E6F1FE9A6A6}" type="parTrans" cxnId="{51B7FE79-8318-44D0-8D7D-C1E5D62660EA}">
      <dgm:prSet/>
      <dgm:spPr/>
      <dgm:t>
        <a:bodyPr/>
        <a:lstStyle/>
        <a:p>
          <a:pPr latinLnBrk="1"/>
          <a:endParaRPr lang="ko-KR" altLang="en-US"/>
        </a:p>
      </dgm:t>
    </dgm:pt>
    <dgm:pt modelId="{7B721C8F-87DA-47E0-80F2-A2D39BC05EF5}" type="sibTrans" cxnId="{51B7FE79-8318-44D0-8D7D-C1E5D62660EA}">
      <dgm:prSet/>
      <dgm:spPr/>
      <dgm:t>
        <a:bodyPr/>
        <a:lstStyle/>
        <a:p>
          <a:pPr latinLnBrk="1"/>
          <a:endParaRPr lang="ko-KR" altLang="en-US"/>
        </a:p>
      </dgm:t>
    </dgm:pt>
    <dgm:pt modelId="{39DEC1C7-2E75-4605-838D-4350E0DB3DE4}">
      <dgm:prSet phldrT="[텍스트]" custT="1"/>
      <dgm:spPr>
        <a:solidFill>
          <a:srgbClr val="317CC1">
            <a:alpha val="90000"/>
          </a:srgbClr>
        </a:solidFill>
        <a:ln>
          <a:solidFill>
            <a:schemeClr val="tx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sz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AI</a:t>
          </a:r>
          <a:endParaRPr lang="ko-KR" altLang="en-US" sz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gm:t>
    </dgm:pt>
    <dgm:pt modelId="{038C1FC6-D8FD-446E-9AFB-92810282D20C}" type="parTrans" cxnId="{1E887D1E-ADC1-4FB3-9427-45FAA21BF687}">
      <dgm:prSet/>
      <dgm:spPr/>
      <dgm:t>
        <a:bodyPr/>
        <a:lstStyle/>
        <a:p>
          <a:pPr latinLnBrk="1"/>
          <a:endParaRPr lang="ko-KR" altLang="en-US"/>
        </a:p>
      </dgm:t>
    </dgm:pt>
    <dgm:pt modelId="{5CB727F1-C5AD-4CAD-AD66-831938357988}" type="sibTrans" cxnId="{1E887D1E-ADC1-4FB3-9427-45FAA21BF687}">
      <dgm:prSet/>
      <dgm:spPr/>
      <dgm:t>
        <a:bodyPr/>
        <a:lstStyle/>
        <a:p>
          <a:pPr latinLnBrk="1"/>
          <a:endParaRPr lang="ko-KR" altLang="en-US"/>
        </a:p>
      </dgm:t>
    </dgm:pt>
    <dgm:pt modelId="{7E342377-EBBD-4503-86BE-68A7B1F64E9C}">
      <dgm:prSet phldrT="[텍스트]" custT="1"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tx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ko-KR" altLang="en-US" sz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한식 이미지</a:t>
          </a:r>
          <a:endParaRPr lang="en-US" altLang="ko-KR" sz="1200" dirty="0" smtClean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  <a:p>
          <a:pPr latinLnBrk="1"/>
          <a:r>
            <a:rPr lang="ko-KR" altLang="en-US" sz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검색</a:t>
          </a:r>
          <a:endParaRPr lang="ko-KR" altLang="en-US" sz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gm:t>
    </dgm:pt>
    <dgm:pt modelId="{B1603ADA-90C9-4B25-A131-BD895579E5DB}" type="parTrans" cxnId="{6A3A8BE3-9503-4C35-AE24-1CD2B5400AAD}">
      <dgm:prSet/>
      <dgm:spPr/>
      <dgm:t>
        <a:bodyPr/>
        <a:lstStyle/>
        <a:p>
          <a:pPr latinLnBrk="1"/>
          <a:endParaRPr lang="ko-KR" altLang="en-US"/>
        </a:p>
      </dgm:t>
    </dgm:pt>
    <dgm:pt modelId="{1DF79352-20C3-44EF-9BB1-CA8741824E60}" type="sibTrans" cxnId="{6A3A8BE3-9503-4C35-AE24-1CD2B5400AAD}">
      <dgm:prSet/>
      <dgm:spPr/>
      <dgm:t>
        <a:bodyPr/>
        <a:lstStyle/>
        <a:p>
          <a:pPr latinLnBrk="1"/>
          <a:endParaRPr lang="ko-KR" altLang="en-US"/>
        </a:p>
      </dgm:t>
    </dgm:pt>
    <dgm:pt modelId="{3C2F563E-B516-44EF-BFEB-017BFC33D6F5}">
      <dgm:prSet phldrT="[텍스트]" custT="1"/>
      <dgm:spPr>
        <a:solidFill>
          <a:schemeClr val="bg1">
            <a:alpha val="90000"/>
          </a:schemeClr>
        </a:solidFill>
        <a:ln>
          <a:solidFill>
            <a:schemeClr val="tx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ko-KR" altLang="en-US" sz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후기</a:t>
          </a:r>
          <a:endParaRPr lang="ko-KR" altLang="en-US" sz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gm:t>
    </dgm:pt>
    <dgm:pt modelId="{EE0E6159-D956-4B53-87D4-2A39B3EE63F0}" type="parTrans" cxnId="{A5A1D7F6-2277-4908-B46F-AAB61A2062C8}">
      <dgm:prSet/>
      <dgm:spPr/>
      <dgm:t>
        <a:bodyPr/>
        <a:lstStyle/>
        <a:p>
          <a:pPr latinLnBrk="1"/>
          <a:endParaRPr lang="ko-KR" altLang="en-US"/>
        </a:p>
      </dgm:t>
    </dgm:pt>
    <dgm:pt modelId="{9EFFAFE4-D1C4-43EE-BE5F-45938D99A12B}" type="sibTrans" cxnId="{A5A1D7F6-2277-4908-B46F-AAB61A2062C8}">
      <dgm:prSet/>
      <dgm:spPr/>
      <dgm:t>
        <a:bodyPr/>
        <a:lstStyle/>
        <a:p>
          <a:pPr latinLnBrk="1"/>
          <a:endParaRPr lang="ko-KR" altLang="en-US"/>
        </a:p>
      </dgm:t>
    </dgm:pt>
    <dgm:pt modelId="{49E85335-A81E-4ED3-87F4-2CB5234B65A5}">
      <dgm:prSet phldrT="[텍스트]" custT="1"/>
      <dgm:spPr>
        <a:ln>
          <a:solidFill>
            <a:schemeClr val="tx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ko-KR" altLang="en-US" sz="1200" dirty="0" err="1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플래너</a:t>
          </a:r>
          <a:r>
            <a:rPr lang="ko-KR" altLang="en-US" sz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 검색</a:t>
          </a:r>
          <a:endParaRPr lang="ko-KR" altLang="en-US" sz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gm:t>
    </dgm:pt>
    <dgm:pt modelId="{6D963E2E-9F0E-498B-84AB-0F7BACA5CA4C}" type="parTrans" cxnId="{17B2B2DA-DA3D-451C-97C5-875B87F53021}">
      <dgm:prSet/>
      <dgm:spPr/>
      <dgm:t>
        <a:bodyPr/>
        <a:lstStyle/>
        <a:p>
          <a:pPr latinLnBrk="1"/>
          <a:endParaRPr lang="ko-KR" altLang="en-US"/>
        </a:p>
      </dgm:t>
    </dgm:pt>
    <dgm:pt modelId="{665ED3EB-4398-46A6-99BB-E366445A0600}" type="sibTrans" cxnId="{17B2B2DA-DA3D-451C-97C5-875B87F53021}">
      <dgm:prSet/>
      <dgm:spPr/>
      <dgm:t>
        <a:bodyPr/>
        <a:lstStyle/>
        <a:p>
          <a:pPr latinLnBrk="1"/>
          <a:endParaRPr lang="ko-KR" altLang="en-US"/>
        </a:p>
      </dgm:t>
    </dgm:pt>
    <dgm:pt modelId="{13CEE506-116C-4543-9082-556575EAEA5D}">
      <dgm:prSet phldrT="[텍스트]" custT="1"/>
      <dgm:spPr>
        <a:solidFill>
          <a:schemeClr val="bg1">
            <a:alpha val="90000"/>
          </a:schemeClr>
        </a:solidFill>
        <a:ln>
          <a:solidFill>
            <a:schemeClr val="tx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ko-KR" altLang="en-US" sz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신고</a:t>
          </a:r>
          <a:endParaRPr lang="ko-KR" altLang="en-US" sz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gm:t>
    </dgm:pt>
    <dgm:pt modelId="{708E4A7C-39C0-432A-871B-0AD6284A914E}" type="parTrans" cxnId="{FC0D3D94-F2AD-469F-AD4A-380C3019C879}">
      <dgm:prSet/>
      <dgm:spPr/>
      <dgm:t>
        <a:bodyPr/>
        <a:lstStyle/>
        <a:p>
          <a:pPr latinLnBrk="1"/>
          <a:endParaRPr lang="ko-KR" altLang="en-US"/>
        </a:p>
      </dgm:t>
    </dgm:pt>
    <dgm:pt modelId="{D2EBA1DA-D8C5-4F1B-B3E0-BFFD1D2998E2}" type="sibTrans" cxnId="{FC0D3D94-F2AD-469F-AD4A-380C3019C879}">
      <dgm:prSet/>
      <dgm:spPr/>
      <dgm:t>
        <a:bodyPr/>
        <a:lstStyle/>
        <a:p>
          <a:pPr latinLnBrk="1"/>
          <a:endParaRPr lang="ko-KR" altLang="en-US"/>
        </a:p>
      </dgm:t>
    </dgm:pt>
    <dgm:pt modelId="{D36CC62A-58EE-44A3-B641-383B8A964266}">
      <dgm:prSet phldrT="[텍스트]" custT="1"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tx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ko-KR" altLang="en-US" sz="1200" dirty="0" err="1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플래너</a:t>
          </a:r>
          <a:endParaRPr lang="en-US" altLang="ko-KR" sz="1200" dirty="0" smtClean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  <a:p>
          <a:pPr latinLnBrk="1"/>
          <a:r>
            <a:rPr lang="ko-KR" altLang="en-US" sz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팀 공유</a:t>
          </a:r>
          <a:endParaRPr lang="ko-KR" altLang="en-US" sz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gm:t>
    </dgm:pt>
    <dgm:pt modelId="{16762191-5CB6-4DD2-BBA5-836C8F67CBE8}" type="parTrans" cxnId="{51616B2B-92B2-4B52-B770-8E78A1B69042}">
      <dgm:prSet/>
      <dgm:spPr/>
      <dgm:t>
        <a:bodyPr/>
        <a:lstStyle/>
        <a:p>
          <a:pPr latinLnBrk="1"/>
          <a:endParaRPr lang="ko-KR" altLang="en-US"/>
        </a:p>
      </dgm:t>
    </dgm:pt>
    <dgm:pt modelId="{219358EB-097C-4C68-9B0A-9D34E9F95B04}" type="sibTrans" cxnId="{51616B2B-92B2-4B52-B770-8E78A1B69042}">
      <dgm:prSet/>
      <dgm:spPr/>
      <dgm:t>
        <a:bodyPr/>
        <a:lstStyle/>
        <a:p>
          <a:pPr latinLnBrk="1"/>
          <a:endParaRPr lang="ko-KR" altLang="en-US"/>
        </a:p>
      </dgm:t>
    </dgm:pt>
    <dgm:pt modelId="{6DFAC78B-42D6-4044-921C-A93FC0FED536}">
      <dgm:prSet phldrT="[텍스트]" custT="1"/>
      <dgm:spPr>
        <a:ln>
          <a:solidFill>
            <a:schemeClr val="tx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ko-KR" altLang="en-US" sz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관광목적</a:t>
          </a:r>
          <a:endParaRPr lang="en-US" altLang="ko-KR" sz="1200" dirty="0" smtClean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  <a:p>
          <a:pPr latinLnBrk="1"/>
          <a:r>
            <a:rPr lang="ko-KR" altLang="en-US" sz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우선순위</a:t>
          </a:r>
          <a:endParaRPr lang="ko-KR" altLang="en-US" sz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gm:t>
    </dgm:pt>
    <dgm:pt modelId="{71987C38-CF5B-4155-9E8C-46B17415F632}" type="parTrans" cxnId="{F2C7C6F6-086A-459B-9EA1-D7AEBFB8DD01}">
      <dgm:prSet/>
      <dgm:spPr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622A38C2-37DC-473E-8330-6016A783012F}" type="sibTrans" cxnId="{F2C7C6F6-086A-459B-9EA1-D7AEBFB8DD01}">
      <dgm:prSet/>
      <dgm:spPr/>
      <dgm:t>
        <a:bodyPr/>
        <a:lstStyle/>
        <a:p>
          <a:pPr latinLnBrk="1"/>
          <a:endParaRPr lang="ko-KR" altLang="en-US"/>
        </a:p>
      </dgm:t>
    </dgm:pt>
    <dgm:pt modelId="{97D7D410-1DDC-40CE-97BA-16F1E2BBDB72}">
      <dgm:prSet phldrT="[텍스트]" custT="1"/>
      <dgm:spPr>
        <a:ln>
          <a:solidFill>
            <a:schemeClr val="tx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ko-KR" altLang="en-US" sz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카테고리 기반</a:t>
          </a:r>
          <a:endParaRPr lang="en-US" altLang="ko-KR" sz="1200" dirty="0" smtClean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gm:t>
    </dgm:pt>
    <dgm:pt modelId="{A4873811-7C83-4911-862A-1BC703E99CF7}" type="parTrans" cxnId="{A2B8103E-A549-4EAC-96D0-DEA8F28B02F9}">
      <dgm:prSet/>
      <dgm:spPr/>
      <dgm:t>
        <a:bodyPr/>
        <a:lstStyle/>
        <a:p>
          <a:pPr latinLnBrk="1"/>
          <a:endParaRPr lang="ko-KR" altLang="en-US"/>
        </a:p>
      </dgm:t>
    </dgm:pt>
    <dgm:pt modelId="{41E3F1AC-91A4-4C64-853D-5057B51B7459}" type="sibTrans" cxnId="{A2B8103E-A549-4EAC-96D0-DEA8F28B02F9}">
      <dgm:prSet/>
      <dgm:spPr/>
      <dgm:t>
        <a:bodyPr/>
        <a:lstStyle/>
        <a:p>
          <a:pPr latinLnBrk="1"/>
          <a:endParaRPr lang="ko-KR" altLang="en-US"/>
        </a:p>
      </dgm:t>
    </dgm:pt>
    <dgm:pt modelId="{947822E0-431A-4943-82ED-550CE3321114}">
      <dgm:prSet phldrT="[텍스트]" custT="1"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tx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ko-KR" altLang="en-US" sz="1200" dirty="0" err="1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플래너</a:t>
          </a:r>
          <a:endParaRPr lang="ko-KR" altLang="en-US" sz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gm:t>
    </dgm:pt>
    <dgm:pt modelId="{0A9FF57C-9E5E-4B46-887E-065EC6D8FF88}" type="parTrans" cxnId="{A48821C8-72A0-4BEF-B353-41AFB15C3893}">
      <dgm:prSet/>
      <dgm:spPr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1362C69D-0934-4A62-91BC-8133FA0A0F21}" type="sibTrans" cxnId="{A48821C8-72A0-4BEF-B353-41AFB15C3893}">
      <dgm:prSet/>
      <dgm:spPr/>
      <dgm:t>
        <a:bodyPr/>
        <a:lstStyle/>
        <a:p>
          <a:pPr latinLnBrk="1"/>
          <a:endParaRPr lang="ko-KR" altLang="en-US"/>
        </a:p>
      </dgm:t>
    </dgm:pt>
    <dgm:pt modelId="{232CABEE-735A-4C7B-B63E-8815791E4225}">
      <dgm:prSet phldrT="[텍스트]" custT="1"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tx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ko-KR" altLang="en-US" sz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관련 장소</a:t>
          </a:r>
          <a:endParaRPr lang="en-US" altLang="ko-KR" sz="1200" dirty="0" smtClean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  <a:p>
          <a:pPr latinLnBrk="1"/>
          <a:r>
            <a:rPr lang="ko-KR" altLang="en-US" sz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제공</a:t>
          </a:r>
          <a:endParaRPr lang="ko-KR" altLang="en-US" sz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gm:t>
    </dgm:pt>
    <dgm:pt modelId="{0241F40D-6A6E-4818-9584-CCBD5A25E744}" type="parTrans" cxnId="{9E6E63F4-B229-4887-840C-218C40C8DAA3}">
      <dgm:prSet/>
      <dgm:spPr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16B35A9F-456C-4243-97E1-2F92CF759C9A}" type="sibTrans" cxnId="{9E6E63F4-B229-4887-840C-218C40C8DAA3}">
      <dgm:prSet/>
      <dgm:spPr/>
      <dgm:t>
        <a:bodyPr/>
        <a:lstStyle/>
        <a:p>
          <a:pPr latinLnBrk="1"/>
          <a:endParaRPr lang="ko-KR" altLang="en-US"/>
        </a:p>
      </dgm:t>
    </dgm:pt>
    <dgm:pt modelId="{8F73AB0C-B53A-49EF-8181-267525598845}">
      <dgm:prSet phldrT="[텍스트]" custT="1"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tx1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ko-KR" altLang="en-US" sz="1200" dirty="0" err="1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플래너</a:t>
          </a:r>
          <a:endParaRPr lang="en-US" altLang="ko-KR" sz="1200" dirty="0" smtClean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  <a:p>
          <a:pPr latinLnBrk="1"/>
          <a:r>
            <a:rPr lang="ko-KR" altLang="en-US" sz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커뮤니티 공유</a:t>
          </a:r>
          <a:endParaRPr lang="ko-KR" altLang="en-US" sz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gm:t>
    </dgm:pt>
    <dgm:pt modelId="{EB77E5CF-A783-4BA2-8B83-C8AD5F07E01B}" type="parTrans" cxnId="{CE015834-6106-4DF3-A04B-18770B5B9382}">
      <dgm:prSet/>
      <dgm:spPr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35AF9A09-589D-41CE-A9BD-421A9CC92951}" type="sibTrans" cxnId="{CE015834-6106-4DF3-A04B-18770B5B9382}">
      <dgm:prSet/>
      <dgm:spPr/>
      <dgm:t>
        <a:bodyPr/>
        <a:lstStyle/>
        <a:p>
          <a:pPr latinLnBrk="1"/>
          <a:endParaRPr lang="ko-KR" altLang="en-US"/>
        </a:p>
      </dgm:t>
    </dgm:pt>
    <dgm:pt modelId="{482EB5A3-2072-4466-8AE8-D6F59A30171F}" type="pres">
      <dgm:prSet presAssocID="{C7B41608-867F-4A2A-93AA-CD248959660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8732AE3-540A-477A-A19D-47969F4300C7}" type="pres">
      <dgm:prSet presAssocID="{36B444F3-95AA-455E-B1CF-668172F3264E}" presName="root" presStyleCnt="0"/>
      <dgm:spPr/>
    </dgm:pt>
    <dgm:pt modelId="{6366B887-753C-490A-A3C2-B967B1AE1385}" type="pres">
      <dgm:prSet presAssocID="{36B444F3-95AA-455E-B1CF-668172F3264E}" presName="rootComposite" presStyleCnt="0"/>
      <dgm:spPr/>
    </dgm:pt>
    <dgm:pt modelId="{3453F2A5-5335-4260-88DF-294876E676F7}" type="pres">
      <dgm:prSet presAssocID="{36B444F3-95AA-455E-B1CF-668172F3264E}" presName="rootText" presStyleLbl="node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1D72FD8D-F07F-4460-82DA-42556ECB1738}" type="pres">
      <dgm:prSet presAssocID="{36B444F3-95AA-455E-B1CF-668172F3264E}" presName="rootConnector" presStyleLbl="node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2C059F91-7BD1-438B-8984-56E73D1250B2}" type="pres">
      <dgm:prSet presAssocID="{36B444F3-95AA-455E-B1CF-668172F3264E}" presName="childShape" presStyleCnt="0"/>
      <dgm:spPr/>
    </dgm:pt>
    <dgm:pt modelId="{5D6D0537-E335-41F8-8DAC-C736B88EBEBD}" type="pres">
      <dgm:prSet presAssocID="{71987C38-CF5B-4155-9E8C-46B17415F632}" presName="Name13" presStyleLbl="parChTrans1D2" presStyleIdx="0" presStyleCnt="17"/>
      <dgm:spPr/>
      <dgm:t>
        <a:bodyPr/>
        <a:lstStyle/>
        <a:p>
          <a:pPr latinLnBrk="1"/>
          <a:endParaRPr lang="ko-KR" altLang="en-US"/>
        </a:p>
      </dgm:t>
    </dgm:pt>
    <dgm:pt modelId="{46225622-0F30-48E9-8D2D-52EEC2019B80}" type="pres">
      <dgm:prSet presAssocID="{6DFAC78B-42D6-4044-921C-A93FC0FED536}" presName="childText" presStyleLbl="bgAcc1" presStyleIdx="0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D5A5C45-9CD4-416C-A3BB-2778AB28A4C3}" type="pres">
      <dgm:prSet presAssocID="{D832F97B-4AE8-4466-9831-49033B5F21A1}" presName="root" presStyleCnt="0"/>
      <dgm:spPr/>
    </dgm:pt>
    <dgm:pt modelId="{0AD245F1-BDB5-463C-8718-4DA71BABFFE4}" type="pres">
      <dgm:prSet presAssocID="{D832F97B-4AE8-4466-9831-49033B5F21A1}" presName="rootComposite" presStyleCnt="0"/>
      <dgm:spPr/>
    </dgm:pt>
    <dgm:pt modelId="{B53A8BE6-B114-4D39-8E31-74CF5C357C79}" type="pres">
      <dgm:prSet presAssocID="{D832F97B-4AE8-4466-9831-49033B5F21A1}" presName="rootText" presStyleLbl="node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FCD99560-C146-4497-8C0F-F9FEB35D47E6}" type="pres">
      <dgm:prSet presAssocID="{D832F97B-4AE8-4466-9831-49033B5F21A1}" presName="rootConnector" presStyleLbl="node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B1FC360C-9A29-4465-8ADE-5D15791FC306}" type="pres">
      <dgm:prSet presAssocID="{D832F97B-4AE8-4466-9831-49033B5F21A1}" presName="childShape" presStyleCnt="0"/>
      <dgm:spPr/>
    </dgm:pt>
    <dgm:pt modelId="{C3ED4EFC-4036-46B1-B1D4-DBAF185AEF57}" type="pres">
      <dgm:prSet presAssocID="{065F5461-8E39-40A8-8FA1-9FED12A641D5}" presName="Name13" presStyleLbl="parChTrans1D2" presStyleIdx="1" presStyleCnt="17"/>
      <dgm:spPr/>
      <dgm:t>
        <a:bodyPr/>
        <a:lstStyle/>
        <a:p>
          <a:pPr latinLnBrk="1"/>
          <a:endParaRPr lang="ko-KR" altLang="en-US"/>
        </a:p>
      </dgm:t>
    </dgm:pt>
    <dgm:pt modelId="{A48050FE-7FE8-47DB-81E9-19F689C49C55}" type="pres">
      <dgm:prSet presAssocID="{C87235E4-4AD9-43B9-B112-3C78ACE67B06}" presName="childText" presStyleLbl="bgAcc1" presStyleIdx="1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0C3128D-AC3B-405C-918B-3E5733394ACF}" type="pres">
      <dgm:prSet presAssocID="{A4873811-7C83-4911-862A-1BC703E99CF7}" presName="Name13" presStyleLbl="parChTrans1D2" presStyleIdx="2" presStyleCnt="17"/>
      <dgm:spPr/>
      <dgm:t>
        <a:bodyPr/>
        <a:lstStyle/>
        <a:p>
          <a:pPr latinLnBrk="1"/>
          <a:endParaRPr lang="ko-KR" altLang="en-US"/>
        </a:p>
      </dgm:t>
    </dgm:pt>
    <dgm:pt modelId="{E375C621-493E-42CF-A0FC-FD5067A82A32}" type="pres">
      <dgm:prSet presAssocID="{97D7D410-1DDC-40CE-97BA-16F1E2BBDB72}" presName="childText" presStyleLbl="bgAcc1" presStyleIdx="2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978CFD6-A957-4989-8CDC-7D91E2E17DC3}" type="pres">
      <dgm:prSet presAssocID="{BB8E7B6E-B799-4A98-A773-9B24E8D82BEC}" presName="Name13" presStyleLbl="parChTrans1D2" presStyleIdx="3" presStyleCnt="17"/>
      <dgm:spPr/>
      <dgm:t>
        <a:bodyPr/>
        <a:lstStyle/>
        <a:p>
          <a:pPr latinLnBrk="1"/>
          <a:endParaRPr lang="ko-KR" altLang="en-US"/>
        </a:p>
      </dgm:t>
    </dgm:pt>
    <dgm:pt modelId="{58320229-B219-4E85-A1CE-171FFCA0E0F9}" type="pres">
      <dgm:prSet presAssocID="{A4B40E4F-AB28-4076-8D20-CF992C619058}" presName="childText" presStyleLbl="bgAcc1" presStyleIdx="3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E3A9E7E-1291-430B-A7EE-A10AD227DD45}" type="pres">
      <dgm:prSet presAssocID="{39BC866E-2D3E-4133-BA17-3C4E13FF565B}" presName="root" presStyleCnt="0"/>
      <dgm:spPr/>
    </dgm:pt>
    <dgm:pt modelId="{F742AEF1-9377-48D3-A2EC-40F0459A840A}" type="pres">
      <dgm:prSet presAssocID="{39BC866E-2D3E-4133-BA17-3C4E13FF565B}" presName="rootComposite" presStyleCnt="0"/>
      <dgm:spPr/>
    </dgm:pt>
    <dgm:pt modelId="{84D235FB-FF58-4132-9414-0792B89DE406}" type="pres">
      <dgm:prSet presAssocID="{39BC866E-2D3E-4133-BA17-3C4E13FF565B}" presName="rootText" presStyleLbl="node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812BBE9C-0598-4AE4-9D97-DC97AD1A64B7}" type="pres">
      <dgm:prSet presAssocID="{39BC866E-2D3E-4133-BA17-3C4E13FF565B}" presName="rootConnector" presStyleLbl="node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437177C3-74B4-4AD5-B7B7-FA02FCA9776B}" type="pres">
      <dgm:prSet presAssocID="{39BC866E-2D3E-4133-BA17-3C4E13FF565B}" presName="childShape" presStyleCnt="0"/>
      <dgm:spPr/>
    </dgm:pt>
    <dgm:pt modelId="{CD2C6A46-B894-43CC-8608-8A0EBB43DB1E}" type="pres">
      <dgm:prSet presAssocID="{FBC03499-4D36-4EA0-A4D6-A96A962536BC}" presName="Name13" presStyleLbl="parChTrans1D2" presStyleIdx="4" presStyleCnt="17"/>
      <dgm:spPr/>
      <dgm:t>
        <a:bodyPr/>
        <a:lstStyle/>
        <a:p>
          <a:pPr latinLnBrk="1"/>
          <a:endParaRPr lang="ko-KR" altLang="en-US"/>
        </a:p>
      </dgm:t>
    </dgm:pt>
    <dgm:pt modelId="{59C35D9B-D193-49ED-9441-A1E9ADAE6C5C}" type="pres">
      <dgm:prSet presAssocID="{1463B5FC-5058-4D09-82D1-47D427BCCA8A}" presName="childText" presStyleLbl="bgAcc1" presStyleIdx="4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54D1B39-C820-4459-A277-CA08A9C0111C}" type="pres">
      <dgm:prSet presAssocID="{FA47284F-8014-49B7-8062-6D20D4E4FC92}" presName="Name13" presStyleLbl="parChTrans1D2" presStyleIdx="5" presStyleCnt="17"/>
      <dgm:spPr/>
      <dgm:t>
        <a:bodyPr/>
        <a:lstStyle/>
        <a:p>
          <a:pPr latinLnBrk="1"/>
          <a:endParaRPr lang="ko-KR" altLang="en-US"/>
        </a:p>
      </dgm:t>
    </dgm:pt>
    <dgm:pt modelId="{7739FE36-2A33-4423-ADA1-64B2FEAC64BD}" type="pres">
      <dgm:prSet presAssocID="{18FE1DBF-BF79-497E-9D9A-26D46817E23B}" presName="childText" presStyleLbl="bgAcc1" presStyleIdx="5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4EB826A-9664-4D1D-BCD2-9FFCEE82D3D3}" type="pres">
      <dgm:prSet presAssocID="{56331F08-B979-4EE7-A894-6C8F7D9E6F61}" presName="Name13" presStyleLbl="parChTrans1D2" presStyleIdx="6" presStyleCnt="17"/>
      <dgm:spPr/>
      <dgm:t>
        <a:bodyPr/>
        <a:lstStyle/>
        <a:p>
          <a:pPr latinLnBrk="1"/>
          <a:endParaRPr lang="ko-KR" altLang="en-US"/>
        </a:p>
      </dgm:t>
    </dgm:pt>
    <dgm:pt modelId="{DCB82234-A12A-404A-89A5-9789A51EA8D0}" type="pres">
      <dgm:prSet presAssocID="{34A9EACE-B51B-4F76-9EA8-4EBBF3286776}" presName="childText" presStyleLbl="bgAcc1" presStyleIdx="6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CCBEB53-DB88-43CE-82B5-2F0246175D54}" type="pres">
      <dgm:prSet presAssocID="{8D1B2EAD-61DE-4280-8971-569843B2D688}" presName="root" presStyleCnt="0"/>
      <dgm:spPr/>
    </dgm:pt>
    <dgm:pt modelId="{5FC21549-2F50-45D3-975E-637677664A93}" type="pres">
      <dgm:prSet presAssocID="{8D1B2EAD-61DE-4280-8971-569843B2D688}" presName="rootComposite" presStyleCnt="0"/>
      <dgm:spPr/>
    </dgm:pt>
    <dgm:pt modelId="{19316347-9DE0-470D-93BD-F400FC2DA4EE}" type="pres">
      <dgm:prSet presAssocID="{8D1B2EAD-61DE-4280-8971-569843B2D688}" presName="rootText" presStyleLbl="node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355CAC0E-99E2-40B2-8CDF-5472B47CABC1}" type="pres">
      <dgm:prSet presAssocID="{8D1B2EAD-61DE-4280-8971-569843B2D688}" presName="rootConnector" presStyleLbl="node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3A74122B-F899-4DE8-A9CA-D1124FEA4106}" type="pres">
      <dgm:prSet presAssocID="{8D1B2EAD-61DE-4280-8971-569843B2D688}" presName="childShape" presStyleCnt="0"/>
      <dgm:spPr/>
    </dgm:pt>
    <dgm:pt modelId="{A19623FB-3499-4E43-BA32-3D45FA8F36EB}" type="pres">
      <dgm:prSet presAssocID="{7E0AE8DF-2261-49EC-8AC4-2E6F1FE9A6A6}" presName="Name13" presStyleLbl="parChTrans1D2" presStyleIdx="7" presStyleCnt="17"/>
      <dgm:spPr/>
      <dgm:t>
        <a:bodyPr/>
        <a:lstStyle/>
        <a:p>
          <a:pPr latinLnBrk="1"/>
          <a:endParaRPr lang="ko-KR" altLang="en-US"/>
        </a:p>
      </dgm:t>
    </dgm:pt>
    <dgm:pt modelId="{5C9AEA45-34B2-4FC9-B510-ADD8DF799A2D}" type="pres">
      <dgm:prSet presAssocID="{25AFA3E8-8586-4533-A7E9-FD6FFB5E5711}" presName="childText" presStyleLbl="bgAcc1" presStyleIdx="7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4122189-56E9-4DB7-AAD2-E6BB51748933}" type="pres">
      <dgm:prSet presAssocID="{16762191-5CB6-4DD2-BBA5-836C8F67CBE8}" presName="Name13" presStyleLbl="parChTrans1D2" presStyleIdx="8" presStyleCnt="17"/>
      <dgm:spPr/>
      <dgm:t>
        <a:bodyPr/>
        <a:lstStyle/>
        <a:p>
          <a:pPr latinLnBrk="1"/>
          <a:endParaRPr lang="ko-KR" altLang="en-US"/>
        </a:p>
      </dgm:t>
    </dgm:pt>
    <dgm:pt modelId="{CBF58251-5442-42B5-BD22-9472D932FDB2}" type="pres">
      <dgm:prSet presAssocID="{D36CC62A-58EE-44A3-B641-383B8A964266}" presName="childText" presStyleLbl="bgAcc1" presStyleIdx="8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0572333-F628-4661-B01E-B6587CDEACB1}" type="pres">
      <dgm:prSet presAssocID="{0A9FF57C-9E5E-4B46-887E-065EC6D8FF88}" presName="Name13" presStyleLbl="parChTrans1D2" presStyleIdx="9" presStyleCnt="17"/>
      <dgm:spPr/>
      <dgm:t>
        <a:bodyPr/>
        <a:lstStyle/>
        <a:p>
          <a:pPr latinLnBrk="1"/>
          <a:endParaRPr lang="ko-KR" altLang="en-US"/>
        </a:p>
      </dgm:t>
    </dgm:pt>
    <dgm:pt modelId="{190B2C0E-FE56-41B4-9342-3A3BB024F228}" type="pres">
      <dgm:prSet presAssocID="{947822E0-431A-4943-82ED-550CE3321114}" presName="childText" presStyleLbl="bgAcc1" presStyleIdx="9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BB9C33D-9275-45A2-BD4A-7D5667966BD9}" type="pres">
      <dgm:prSet presAssocID="{06D8002E-9468-4FCA-BC83-C267CD682DD4}" presName="root" presStyleCnt="0"/>
      <dgm:spPr/>
    </dgm:pt>
    <dgm:pt modelId="{86FEF9BB-DE8E-4CB6-B53E-7BA6BE002EDC}" type="pres">
      <dgm:prSet presAssocID="{06D8002E-9468-4FCA-BC83-C267CD682DD4}" presName="rootComposite" presStyleCnt="0"/>
      <dgm:spPr/>
    </dgm:pt>
    <dgm:pt modelId="{FABAE96E-2A61-4C84-BC7C-B9F860B00F24}" type="pres">
      <dgm:prSet presAssocID="{06D8002E-9468-4FCA-BC83-C267CD682DD4}" presName="rootText" presStyleLbl="node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63317548-DC5B-4870-996C-FDFE16EC1F9C}" type="pres">
      <dgm:prSet presAssocID="{06D8002E-9468-4FCA-BC83-C267CD682DD4}" presName="rootConnector" presStyleLbl="node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B15B6CFD-9940-4F21-B6C7-570298B62F9D}" type="pres">
      <dgm:prSet presAssocID="{06D8002E-9468-4FCA-BC83-C267CD682DD4}" presName="childShape" presStyleCnt="0"/>
      <dgm:spPr/>
    </dgm:pt>
    <dgm:pt modelId="{B1422E78-3102-4E86-B1B8-5182717BA97C}" type="pres">
      <dgm:prSet presAssocID="{EE0E6159-D956-4B53-87D4-2A39B3EE63F0}" presName="Name13" presStyleLbl="parChTrans1D2" presStyleIdx="10" presStyleCnt="17"/>
      <dgm:spPr/>
      <dgm:t>
        <a:bodyPr/>
        <a:lstStyle/>
        <a:p>
          <a:pPr latinLnBrk="1"/>
          <a:endParaRPr lang="ko-KR" altLang="en-US"/>
        </a:p>
      </dgm:t>
    </dgm:pt>
    <dgm:pt modelId="{3E717CB6-0400-478F-8C01-9E75CA6B62AC}" type="pres">
      <dgm:prSet presAssocID="{3C2F563E-B516-44EF-BFEB-017BFC33D6F5}" presName="childText" presStyleLbl="bgAcc1" presStyleIdx="10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E9685E7-C256-42EF-A0BD-9D349DE8ADF1}" type="pres">
      <dgm:prSet presAssocID="{6D963E2E-9F0E-498B-84AB-0F7BACA5CA4C}" presName="Name13" presStyleLbl="parChTrans1D2" presStyleIdx="11" presStyleCnt="17"/>
      <dgm:spPr/>
      <dgm:t>
        <a:bodyPr/>
        <a:lstStyle/>
        <a:p>
          <a:pPr latinLnBrk="1"/>
          <a:endParaRPr lang="ko-KR" altLang="en-US"/>
        </a:p>
      </dgm:t>
    </dgm:pt>
    <dgm:pt modelId="{5F3337D4-E236-4D54-80FE-F1805C47EDF0}" type="pres">
      <dgm:prSet presAssocID="{49E85335-A81E-4ED3-87F4-2CB5234B65A5}" presName="childText" presStyleLbl="bgAcc1" presStyleIdx="11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3221F88-314D-48B6-88AF-623CA32B4C09}" type="pres">
      <dgm:prSet presAssocID="{708E4A7C-39C0-432A-871B-0AD6284A914E}" presName="Name13" presStyleLbl="parChTrans1D2" presStyleIdx="12" presStyleCnt="17"/>
      <dgm:spPr/>
      <dgm:t>
        <a:bodyPr/>
        <a:lstStyle/>
        <a:p>
          <a:pPr latinLnBrk="1"/>
          <a:endParaRPr lang="ko-KR" altLang="en-US"/>
        </a:p>
      </dgm:t>
    </dgm:pt>
    <dgm:pt modelId="{B71A4408-5FAB-48F5-8D10-E058C1C21B0E}" type="pres">
      <dgm:prSet presAssocID="{13CEE506-116C-4543-9082-556575EAEA5D}" presName="childText" presStyleLbl="bgAcc1" presStyleIdx="12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D013007-D857-4369-94FA-496A4F5027AE}" type="pres">
      <dgm:prSet presAssocID="{EB77E5CF-A783-4BA2-8B83-C8AD5F07E01B}" presName="Name13" presStyleLbl="parChTrans1D2" presStyleIdx="13" presStyleCnt="17"/>
      <dgm:spPr/>
      <dgm:t>
        <a:bodyPr/>
        <a:lstStyle/>
        <a:p>
          <a:pPr latinLnBrk="1"/>
          <a:endParaRPr lang="ko-KR" altLang="en-US"/>
        </a:p>
      </dgm:t>
    </dgm:pt>
    <dgm:pt modelId="{1BA7B7BC-507C-4364-B26B-DD2CDFA4B5E6}" type="pres">
      <dgm:prSet presAssocID="{8F73AB0C-B53A-49EF-8181-267525598845}" presName="childText" presStyleLbl="bgAcc1" presStyleIdx="13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570B25D-FF48-48BE-82F4-3D7E8E2AA902}" type="pres">
      <dgm:prSet presAssocID="{461A55A2-BFFD-4695-9383-29246353E6F2}" presName="root" presStyleCnt="0"/>
      <dgm:spPr/>
    </dgm:pt>
    <dgm:pt modelId="{C60DD098-7B87-4AE7-BEE5-EF11999B335E}" type="pres">
      <dgm:prSet presAssocID="{461A55A2-BFFD-4695-9383-29246353E6F2}" presName="rootComposite" presStyleCnt="0"/>
      <dgm:spPr/>
    </dgm:pt>
    <dgm:pt modelId="{22A08BAA-1D95-4D4A-AE3F-593A9A29673B}" type="pres">
      <dgm:prSet presAssocID="{461A55A2-BFFD-4695-9383-29246353E6F2}" presName="rootText" presStyleLbl="node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01E077E2-A35D-4264-831A-6D06D0458404}" type="pres">
      <dgm:prSet presAssocID="{461A55A2-BFFD-4695-9383-29246353E6F2}" presName="rootConnector" presStyleLbl="node1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3E2A0746-5A99-45EB-AAF7-91A15789B87B}" type="pres">
      <dgm:prSet presAssocID="{461A55A2-BFFD-4695-9383-29246353E6F2}" presName="childShape" presStyleCnt="0"/>
      <dgm:spPr/>
    </dgm:pt>
    <dgm:pt modelId="{8D398547-35CC-4883-9432-F78FD1A9BECC}" type="pres">
      <dgm:prSet presAssocID="{038C1FC6-D8FD-446E-9AFB-92810282D20C}" presName="Name13" presStyleLbl="parChTrans1D2" presStyleIdx="14" presStyleCnt="17"/>
      <dgm:spPr/>
      <dgm:t>
        <a:bodyPr/>
        <a:lstStyle/>
        <a:p>
          <a:pPr latinLnBrk="1"/>
          <a:endParaRPr lang="ko-KR" altLang="en-US"/>
        </a:p>
      </dgm:t>
    </dgm:pt>
    <dgm:pt modelId="{EC01E22F-A44B-4B22-B1CB-A7388A2012C0}" type="pres">
      <dgm:prSet presAssocID="{39DEC1C7-2E75-4605-838D-4350E0DB3DE4}" presName="childText" presStyleLbl="bgAcc1" presStyleIdx="14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312C65-F35E-4D1D-B0B0-94D7FF137057}" type="pres">
      <dgm:prSet presAssocID="{B1603ADA-90C9-4B25-A131-BD895579E5DB}" presName="Name13" presStyleLbl="parChTrans1D2" presStyleIdx="15" presStyleCnt="17"/>
      <dgm:spPr/>
      <dgm:t>
        <a:bodyPr/>
        <a:lstStyle/>
        <a:p>
          <a:pPr latinLnBrk="1"/>
          <a:endParaRPr lang="ko-KR" altLang="en-US"/>
        </a:p>
      </dgm:t>
    </dgm:pt>
    <dgm:pt modelId="{D345D00F-CDF5-4360-ADA8-0ABB21C8D404}" type="pres">
      <dgm:prSet presAssocID="{7E342377-EBBD-4503-86BE-68A7B1F64E9C}" presName="childText" presStyleLbl="bgAcc1" presStyleIdx="15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CAC7DF4-D631-4107-9B33-48FB6E84FC3B}" type="pres">
      <dgm:prSet presAssocID="{0241F40D-6A6E-4818-9584-CCBD5A25E744}" presName="Name13" presStyleLbl="parChTrans1D2" presStyleIdx="16" presStyleCnt="17"/>
      <dgm:spPr/>
      <dgm:t>
        <a:bodyPr/>
        <a:lstStyle/>
        <a:p>
          <a:pPr latinLnBrk="1"/>
          <a:endParaRPr lang="ko-KR" altLang="en-US"/>
        </a:p>
      </dgm:t>
    </dgm:pt>
    <dgm:pt modelId="{CA889228-C4A5-43AD-B419-E273921A06F8}" type="pres">
      <dgm:prSet presAssocID="{232CABEE-735A-4C7B-B63E-8815791E4225}" presName="childText" presStyleLbl="bgAcc1" presStyleIdx="16" presStyleCnt="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0349E435-790F-4AB4-9443-CE4D0BFA03C8}" type="presOf" srcId="{EE0E6159-D956-4B53-87D4-2A39B3EE63F0}" destId="{B1422E78-3102-4E86-B1B8-5182717BA97C}" srcOrd="0" destOrd="0" presId="urn:microsoft.com/office/officeart/2005/8/layout/hierarchy3"/>
    <dgm:cxn modelId="{1E887D1E-ADC1-4FB3-9427-45FAA21BF687}" srcId="{461A55A2-BFFD-4695-9383-29246353E6F2}" destId="{39DEC1C7-2E75-4605-838D-4350E0DB3DE4}" srcOrd="0" destOrd="0" parTransId="{038C1FC6-D8FD-446E-9AFB-92810282D20C}" sibTransId="{5CB727F1-C5AD-4CAD-AD66-831938357988}"/>
    <dgm:cxn modelId="{68156DBE-0E10-494C-B2EE-AAE064DABDA1}" type="presOf" srcId="{1463B5FC-5058-4D09-82D1-47D427BCCA8A}" destId="{59C35D9B-D193-49ED-9441-A1E9ADAE6C5C}" srcOrd="0" destOrd="0" presId="urn:microsoft.com/office/officeart/2005/8/layout/hierarchy3"/>
    <dgm:cxn modelId="{51B7FE79-8318-44D0-8D7D-C1E5D62660EA}" srcId="{8D1B2EAD-61DE-4280-8971-569843B2D688}" destId="{25AFA3E8-8586-4533-A7E9-FD6FFB5E5711}" srcOrd="0" destOrd="0" parTransId="{7E0AE8DF-2261-49EC-8AC4-2E6F1FE9A6A6}" sibTransId="{7B721C8F-87DA-47E0-80F2-A2D39BC05EF5}"/>
    <dgm:cxn modelId="{6A3A8BE3-9503-4C35-AE24-1CD2B5400AAD}" srcId="{461A55A2-BFFD-4695-9383-29246353E6F2}" destId="{7E342377-EBBD-4503-86BE-68A7B1F64E9C}" srcOrd="1" destOrd="0" parTransId="{B1603ADA-90C9-4B25-A131-BD895579E5DB}" sibTransId="{1DF79352-20C3-44EF-9BB1-CA8741824E60}"/>
    <dgm:cxn modelId="{17B2B2DA-DA3D-451C-97C5-875B87F53021}" srcId="{06D8002E-9468-4FCA-BC83-C267CD682DD4}" destId="{49E85335-A81E-4ED3-87F4-2CB5234B65A5}" srcOrd="1" destOrd="0" parTransId="{6D963E2E-9F0E-498B-84AB-0F7BACA5CA4C}" sibTransId="{665ED3EB-4398-46A6-99BB-E366445A0600}"/>
    <dgm:cxn modelId="{F6782ABD-5724-4937-94D4-A453D4947D13}" type="presOf" srcId="{56331F08-B979-4EE7-A894-6C8F7D9E6F61}" destId="{34EB826A-9664-4D1D-BCD2-9FFCEE82D3D3}" srcOrd="0" destOrd="0" presId="urn:microsoft.com/office/officeart/2005/8/layout/hierarchy3"/>
    <dgm:cxn modelId="{A695D9A1-BA40-47DB-A699-7314764C6D81}" type="presOf" srcId="{18FE1DBF-BF79-497E-9D9A-26D46817E23B}" destId="{7739FE36-2A33-4423-ADA1-64B2FEAC64BD}" srcOrd="0" destOrd="0" presId="urn:microsoft.com/office/officeart/2005/8/layout/hierarchy3"/>
    <dgm:cxn modelId="{B980C85E-117C-4A40-A2E8-ADE9D52B0772}" type="presOf" srcId="{97D7D410-1DDC-40CE-97BA-16F1E2BBDB72}" destId="{E375C621-493E-42CF-A0FC-FD5067A82A32}" srcOrd="0" destOrd="0" presId="urn:microsoft.com/office/officeart/2005/8/layout/hierarchy3"/>
    <dgm:cxn modelId="{9361DFC0-04BE-4A3B-B536-F826CBBB0C8B}" type="presOf" srcId="{3C2F563E-B516-44EF-BFEB-017BFC33D6F5}" destId="{3E717CB6-0400-478F-8C01-9E75CA6B62AC}" srcOrd="0" destOrd="0" presId="urn:microsoft.com/office/officeart/2005/8/layout/hierarchy3"/>
    <dgm:cxn modelId="{1F0090AB-AC49-4FE1-A5BC-01394EFD920E}" type="presOf" srcId="{36B444F3-95AA-455E-B1CF-668172F3264E}" destId="{1D72FD8D-F07F-4460-82DA-42556ECB1738}" srcOrd="1" destOrd="0" presId="urn:microsoft.com/office/officeart/2005/8/layout/hierarchy3"/>
    <dgm:cxn modelId="{A2B8103E-A549-4EAC-96D0-DEA8F28B02F9}" srcId="{D832F97B-4AE8-4466-9831-49033B5F21A1}" destId="{97D7D410-1DDC-40CE-97BA-16F1E2BBDB72}" srcOrd="1" destOrd="0" parTransId="{A4873811-7C83-4911-862A-1BC703E99CF7}" sibTransId="{41E3F1AC-91A4-4C64-853D-5057B51B7459}"/>
    <dgm:cxn modelId="{A48821C8-72A0-4BEF-B353-41AFB15C3893}" srcId="{8D1B2EAD-61DE-4280-8971-569843B2D688}" destId="{947822E0-431A-4943-82ED-550CE3321114}" srcOrd="2" destOrd="0" parTransId="{0A9FF57C-9E5E-4B46-887E-065EC6D8FF88}" sibTransId="{1362C69D-0934-4A62-91BC-8133FA0A0F21}"/>
    <dgm:cxn modelId="{7305923B-1A51-4D3D-A457-ED1DA7B5D6F1}" srcId="{39BC866E-2D3E-4133-BA17-3C4E13FF565B}" destId="{1463B5FC-5058-4D09-82D1-47D427BCCA8A}" srcOrd="0" destOrd="0" parTransId="{FBC03499-4D36-4EA0-A4D6-A96A962536BC}" sibTransId="{7EC581FC-8A7A-4546-9C51-7483A17017C0}"/>
    <dgm:cxn modelId="{DB51D8E7-1E1E-4CD2-ADFB-7AC8D1C0006D}" srcId="{C7B41608-867F-4A2A-93AA-CD248959660F}" destId="{461A55A2-BFFD-4695-9383-29246353E6F2}" srcOrd="5" destOrd="0" parTransId="{71C8470B-84D5-4D55-8FDE-32F6A444DAF9}" sibTransId="{2EC785C8-BC6F-4C88-8FB9-FBB7FBE99374}"/>
    <dgm:cxn modelId="{26E756B3-6148-4F9E-9E97-35A3CC510343}" type="presOf" srcId="{D832F97B-4AE8-4466-9831-49033B5F21A1}" destId="{FCD99560-C146-4497-8C0F-F9FEB35D47E6}" srcOrd="1" destOrd="0" presId="urn:microsoft.com/office/officeart/2005/8/layout/hierarchy3"/>
    <dgm:cxn modelId="{BB1F05F3-D605-41C4-B56B-CF70C3C0C707}" srcId="{D832F97B-4AE8-4466-9831-49033B5F21A1}" destId="{A4B40E4F-AB28-4076-8D20-CF992C619058}" srcOrd="2" destOrd="0" parTransId="{BB8E7B6E-B799-4A98-A773-9B24E8D82BEC}" sibTransId="{6E075BEF-E511-4576-98C8-5C29C2C63645}"/>
    <dgm:cxn modelId="{18169AAB-9A99-4CAB-B83F-7359EB8DF5A1}" type="presOf" srcId="{39DEC1C7-2E75-4605-838D-4350E0DB3DE4}" destId="{EC01E22F-A44B-4B22-B1CB-A7388A2012C0}" srcOrd="0" destOrd="0" presId="urn:microsoft.com/office/officeart/2005/8/layout/hierarchy3"/>
    <dgm:cxn modelId="{E19666AC-1BDE-43D1-8FA0-A986000BDED4}" type="presOf" srcId="{8D1B2EAD-61DE-4280-8971-569843B2D688}" destId="{19316347-9DE0-470D-93BD-F400FC2DA4EE}" srcOrd="0" destOrd="0" presId="urn:microsoft.com/office/officeart/2005/8/layout/hierarchy3"/>
    <dgm:cxn modelId="{9E6E63F4-B229-4887-840C-218C40C8DAA3}" srcId="{461A55A2-BFFD-4695-9383-29246353E6F2}" destId="{232CABEE-735A-4C7B-B63E-8815791E4225}" srcOrd="2" destOrd="0" parTransId="{0241F40D-6A6E-4818-9584-CCBD5A25E744}" sibTransId="{16B35A9F-456C-4243-97E1-2F92CF759C9A}"/>
    <dgm:cxn modelId="{EB63C8C8-F373-4E13-8782-C8BD99616780}" type="presOf" srcId="{B1603ADA-90C9-4B25-A131-BD895579E5DB}" destId="{1A312C65-F35E-4D1D-B0B0-94D7FF137057}" srcOrd="0" destOrd="0" presId="urn:microsoft.com/office/officeart/2005/8/layout/hierarchy3"/>
    <dgm:cxn modelId="{2F652763-FDEE-4119-A785-EBB8DA4FF0CB}" type="presOf" srcId="{BB8E7B6E-B799-4A98-A773-9B24E8D82BEC}" destId="{D978CFD6-A957-4989-8CDC-7D91E2E17DC3}" srcOrd="0" destOrd="0" presId="urn:microsoft.com/office/officeart/2005/8/layout/hierarchy3"/>
    <dgm:cxn modelId="{A6869BED-3ECE-410A-B1DA-5B86868C4895}" srcId="{D832F97B-4AE8-4466-9831-49033B5F21A1}" destId="{C87235E4-4AD9-43B9-B112-3C78ACE67B06}" srcOrd="0" destOrd="0" parTransId="{065F5461-8E39-40A8-8FA1-9FED12A641D5}" sibTransId="{15E51BD8-6526-4D18-8AC8-5B9158F69EDF}"/>
    <dgm:cxn modelId="{E8613680-B764-47FA-B29D-B32771D79E2E}" srcId="{C7B41608-867F-4A2A-93AA-CD248959660F}" destId="{39BC866E-2D3E-4133-BA17-3C4E13FF565B}" srcOrd="2" destOrd="0" parTransId="{4C24BF5F-D14B-42E0-A2A3-364A5397F2B2}" sibTransId="{10DF9DED-0B69-4150-8969-13635A88CDA6}"/>
    <dgm:cxn modelId="{794EBC87-37D4-49D2-A74C-31FFA7789411}" type="presOf" srcId="{6DFAC78B-42D6-4044-921C-A93FC0FED536}" destId="{46225622-0F30-48E9-8D2D-52EEC2019B80}" srcOrd="0" destOrd="0" presId="urn:microsoft.com/office/officeart/2005/8/layout/hierarchy3"/>
    <dgm:cxn modelId="{7FA7E434-DF6E-4E1D-92CE-D998C91D5C71}" type="presOf" srcId="{6D963E2E-9F0E-498B-84AB-0F7BACA5CA4C}" destId="{7E9685E7-C256-42EF-A0BD-9D349DE8ADF1}" srcOrd="0" destOrd="0" presId="urn:microsoft.com/office/officeart/2005/8/layout/hierarchy3"/>
    <dgm:cxn modelId="{AFBEECF1-CE62-4A53-A48C-414E41DF8067}" type="presOf" srcId="{232CABEE-735A-4C7B-B63E-8815791E4225}" destId="{CA889228-C4A5-43AD-B419-E273921A06F8}" srcOrd="0" destOrd="0" presId="urn:microsoft.com/office/officeart/2005/8/layout/hierarchy3"/>
    <dgm:cxn modelId="{38101DC8-68FC-46EF-9208-13462F913AFD}" type="presOf" srcId="{461A55A2-BFFD-4695-9383-29246353E6F2}" destId="{01E077E2-A35D-4264-831A-6D06D0458404}" srcOrd="1" destOrd="0" presId="urn:microsoft.com/office/officeart/2005/8/layout/hierarchy3"/>
    <dgm:cxn modelId="{FC0D3D94-F2AD-469F-AD4A-380C3019C879}" srcId="{06D8002E-9468-4FCA-BC83-C267CD682DD4}" destId="{13CEE506-116C-4543-9082-556575EAEA5D}" srcOrd="2" destOrd="0" parTransId="{708E4A7C-39C0-432A-871B-0AD6284A914E}" sibTransId="{D2EBA1DA-D8C5-4F1B-B3E0-BFFD1D2998E2}"/>
    <dgm:cxn modelId="{21C43F0E-1BA4-4A25-A3FB-2CC9F7571D74}" type="presOf" srcId="{71987C38-CF5B-4155-9E8C-46B17415F632}" destId="{5D6D0537-E335-41F8-8DAC-C736B88EBEBD}" srcOrd="0" destOrd="0" presId="urn:microsoft.com/office/officeart/2005/8/layout/hierarchy3"/>
    <dgm:cxn modelId="{F4F3C3AB-99A3-40BB-AAFE-72EE55935ED4}" srcId="{C7B41608-867F-4A2A-93AA-CD248959660F}" destId="{8D1B2EAD-61DE-4280-8971-569843B2D688}" srcOrd="3" destOrd="0" parTransId="{6DC947BB-7A03-4043-B142-04293C5685E5}" sibTransId="{AE8172DA-EA12-499F-83A9-9C3B90289289}"/>
    <dgm:cxn modelId="{D4A787FB-5CDF-42E3-B784-5FA4A10C75EB}" type="presOf" srcId="{A4873811-7C83-4911-862A-1BC703E99CF7}" destId="{A0C3128D-AC3B-405C-918B-3E5733394ACF}" srcOrd="0" destOrd="0" presId="urn:microsoft.com/office/officeart/2005/8/layout/hierarchy3"/>
    <dgm:cxn modelId="{2F60B50E-8B1E-42F7-9F29-113545D95D47}" srcId="{39BC866E-2D3E-4133-BA17-3C4E13FF565B}" destId="{34A9EACE-B51B-4F76-9EA8-4EBBF3286776}" srcOrd="2" destOrd="0" parTransId="{56331F08-B979-4EE7-A894-6C8F7D9E6F61}" sibTransId="{618EA655-DDD1-4919-9976-A0E70AE2271F}"/>
    <dgm:cxn modelId="{51616B2B-92B2-4B52-B770-8E78A1B69042}" srcId="{8D1B2EAD-61DE-4280-8971-569843B2D688}" destId="{D36CC62A-58EE-44A3-B641-383B8A964266}" srcOrd="1" destOrd="0" parTransId="{16762191-5CB6-4DD2-BBA5-836C8F67CBE8}" sibTransId="{219358EB-097C-4C68-9B0A-9D34E9F95B04}"/>
    <dgm:cxn modelId="{527FCB9C-F7FB-4DCC-9219-301E7B7C0FF5}" type="presOf" srcId="{708E4A7C-39C0-432A-871B-0AD6284A914E}" destId="{23221F88-314D-48B6-88AF-623CA32B4C09}" srcOrd="0" destOrd="0" presId="urn:microsoft.com/office/officeart/2005/8/layout/hierarchy3"/>
    <dgm:cxn modelId="{F2C7C6F6-086A-459B-9EA1-D7AEBFB8DD01}" srcId="{36B444F3-95AA-455E-B1CF-668172F3264E}" destId="{6DFAC78B-42D6-4044-921C-A93FC0FED536}" srcOrd="0" destOrd="0" parTransId="{71987C38-CF5B-4155-9E8C-46B17415F632}" sibTransId="{622A38C2-37DC-473E-8330-6016A783012F}"/>
    <dgm:cxn modelId="{FA93ABEF-0C4F-42AB-9263-D8AACA5E383C}" type="presOf" srcId="{39BC866E-2D3E-4133-BA17-3C4E13FF565B}" destId="{812BBE9C-0598-4AE4-9D97-DC97AD1A64B7}" srcOrd="1" destOrd="0" presId="urn:microsoft.com/office/officeart/2005/8/layout/hierarchy3"/>
    <dgm:cxn modelId="{C90D12FF-5978-41A7-98B9-1238AFDE5E99}" type="presOf" srcId="{16762191-5CB6-4DD2-BBA5-836C8F67CBE8}" destId="{B4122189-56E9-4DB7-AAD2-E6BB51748933}" srcOrd="0" destOrd="0" presId="urn:microsoft.com/office/officeart/2005/8/layout/hierarchy3"/>
    <dgm:cxn modelId="{A5A1D7F6-2277-4908-B46F-AAB61A2062C8}" srcId="{06D8002E-9468-4FCA-BC83-C267CD682DD4}" destId="{3C2F563E-B516-44EF-BFEB-017BFC33D6F5}" srcOrd="0" destOrd="0" parTransId="{EE0E6159-D956-4B53-87D4-2A39B3EE63F0}" sibTransId="{9EFFAFE4-D1C4-43EE-BE5F-45938D99A12B}"/>
    <dgm:cxn modelId="{9FD61009-6BE0-44AB-AE89-223FCEFD327A}" type="presOf" srcId="{C7B41608-867F-4A2A-93AA-CD248959660F}" destId="{482EB5A3-2072-4466-8AE8-D6F59A30171F}" srcOrd="0" destOrd="0" presId="urn:microsoft.com/office/officeart/2005/8/layout/hierarchy3"/>
    <dgm:cxn modelId="{D2AE5EAC-BB5F-43DF-B571-AC5AAD1939D5}" srcId="{C7B41608-867F-4A2A-93AA-CD248959660F}" destId="{06D8002E-9468-4FCA-BC83-C267CD682DD4}" srcOrd="4" destOrd="0" parTransId="{8E1D49A3-8614-4334-8014-175D97A92BF7}" sibTransId="{ED3F81DF-CD9E-425B-83E6-37E7ACB5D3B5}"/>
    <dgm:cxn modelId="{566E1517-C928-4094-BD95-0EF3D1EF250D}" type="presOf" srcId="{D832F97B-4AE8-4466-9831-49033B5F21A1}" destId="{B53A8BE6-B114-4D39-8E31-74CF5C357C79}" srcOrd="0" destOrd="0" presId="urn:microsoft.com/office/officeart/2005/8/layout/hierarchy3"/>
    <dgm:cxn modelId="{AE185A9F-DDC3-4E92-8160-BAACCE976F1A}" type="presOf" srcId="{36B444F3-95AA-455E-B1CF-668172F3264E}" destId="{3453F2A5-5335-4260-88DF-294876E676F7}" srcOrd="0" destOrd="0" presId="urn:microsoft.com/office/officeart/2005/8/layout/hierarchy3"/>
    <dgm:cxn modelId="{DBC2D7F1-4CDD-45A8-A368-1D8A9CC65613}" type="presOf" srcId="{06D8002E-9468-4FCA-BC83-C267CD682DD4}" destId="{FABAE96E-2A61-4C84-BC7C-B9F860B00F24}" srcOrd="0" destOrd="0" presId="urn:microsoft.com/office/officeart/2005/8/layout/hierarchy3"/>
    <dgm:cxn modelId="{CBC4091F-FB29-41B5-9CFB-8EB42544111C}" type="presOf" srcId="{FBC03499-4D36-4EA0-A4D6-A96A962536BC}" destId="{CD2C6A46-B894-43CC-8608-8A0EBB43DB1E}" srcOrd="0" destOrd="0" presId="urn:microsoft.com/office/officeart/2005/8/layout/hierarchy3"/>
    <dgm:cxn modelId="{69E1025A-4B2D-4E9A-98BA-6037368DC36D}" type="presOf" srcId="{39BC866E-2D3E-4133-BA17-3C4E13FF565B}" destId="{84D235FB-FF58-4132-9414-0792B89DE406}" srcOrd="0" destOrd="0" presId="urn:microsoft.com/office/officeart/2005/8/layout/hierarchy3"/>
    <dgm:cxn modelId="{944D4EA1-5A96-4225-A14D-1C92017A7A11}" type="presOf" srcId="{C87235E4-4AD9-43B9-B112-3C78ACE67B06}" destId="{A48050FE-7FE8-47DB-81E9-19F689C49C55}" srcOrd="0" destOrd="0" presId="urn:microsoft.com/office/officeart/2005/8/layout/hierarchy3"/>
    <dgm:cxn modelId="{33CC90A6-6A5C-4BF4-882E-27F5956DED43}" type="presOf" srcId="{0A9FF57C-9E5E-4B46-887E-065EC6D8FF88}" destId="{F0572333-F628-4661-B01E-B6587CDEACB1}" srcOrd="0" destOrd="0" presId="urn:microsoft.com/office/officeart/2005/8/layout/hierarchy3"/>
    <dgm:cxn modelId="{8EFC5888-1073-4166-9A54-B48C824D489B}" type="presOf" srcId="{0241F40D-6A6E-4818-9584-CCBD5A25E744}" destId="{1CAC7DF4-D631-4107-9B33-48FB6E84FC3B}" srcOrd="0" destOrd="0" presId="urn:microsoft.com/office/officeart/2005/8/layout/hierarchy3"/>
    <dgm:cxn modelId="{86ACCFF4-4F8D-46C1-B465-312503D27B9A}" type="presOf" srcId="{065F5461-8E39-40A8-8FA1-9FED12A641D5}" destId="{C3ED4EFC-4036-46B1-B1D4-DBAF185AEF57}" srcOrd="0" destOrd="0" presId="urn:microsoft.com/office/officeart/2005/8/layout/hierarchy3"/>
    <dgm:cxn modelId="{65B7C9FB-7D00-4ACF-B5C8-E57D76FFC3EE}" type="presOf" srcId="{8F73AB0C-B53A-49EF-8181-267525598845}" destId="{1BA7B7BC-507C-4364-B26B-DD2CDFA4B5E6}" srcOrd="0" destOrd="0" presId="urn:microsoft.com/office/officeart/2005/8/layout/hierarchy3"/>
    <dgm:cxn modelId="{0261FBBB-044C-4A86-A869-F03C18523CD8}" srcId="{C7B41608-867F-4A2A-93AA-CD248959660F}" destId="{36B444F3-95AA-455E-B1CF-668172F3264E}" srcOrd="0" destOrd="0" parTransId="{DDC7DA12-C4CA-4CFA-A78D-144E4E25481E}" sibTransId="{607EF4B0-DCF9-4223-AC49-969352D39FC2}"/>
    <dgm:cxn modelId="{F639B687-4D62-420B-ABA2-78A17785CA70}" type="presOf" srcId="{A4B40E4F-AB28-4076-8D20-CF992C619058}" destId="{58320229-B219-4E85-A1CE-171FFCA0E0F9}" srcOrd="0" destOrd="0" presId="urn:microsoft.com/office/officeart/2005/8/layout/hierarchy3"/>
    <dgm:cxn modelId="{936F2CB7-7F9D-4340-939A-C9F0485B0F60}" type="presOf" srcId="{13CEE506-116C-4543-9082-556575EAEA5D}" destId="{B71A4408-5FAB-48F5-8D10-E058C1C21B0E}" srcOrd="0" destOrd="0" presId="urn:microsoft.com/office/officeart/2005/8/layout/hierarchy3"/>
    <dgm:cxn modelId="{3A1F8465-1F82-457E-809D-166BF3F7E53C}" srcId="{39BC866E-2D3E-4133-BA17-3C4E13FF565B}" destId="{18FE1DBF-BF79-497E-9D9A-26D46817E23B}" srcOrd="1" destOrd="0" parTransId="{FA47284F-8014-49B7-8062-6D20D4E4FC92}" sibTransId="{E5DAAA5F-D75A-4DB3-B60C-1ACCB6844B5D}"/>
    <dgm:cxn modelId="{6B64D896-6DAE-4A81-AAD7-377DCF8E4FE7}" type="presOf" srcId="{D36CC62A-58EE-44A3-B641-383B8A964266}" destId="{CBF58251-5442-42B5-BD22-9472D932FDB2}" srcOrd="0" destOrd="0" presId="urn:microsoft.com/office/officeart/2005/8/layout/hierarchy3"/>
    <dgm:cxn modelId="{A46FB092-3C99-4163-9636-20F834280DB1}" type="presOf" srcId="{7E342377-EBBD-4503-86BE-68A7B1F64E9C}" destId="{D345D00F-CDF5-4360-ADA8-0ABB21C8D404}" srcOrd="0" destOrd="0" presId="urn:microsoft.com/office/officeart/2005/8/layout/hierarchy3"/>
    <dgm:cxn modelId="{30A8076D-4845-4A16-816F-E03334389053}" type="presOf" srcId="{49E85335-A81E-4ED3-87F4-2CB5234B65A5}" destId="{5F3337D4-E236-4D54-80FE-F1805C47EDF0}" srcOrd="0" destOrd="0" presId="urn:microsoft.com/office/officeart/2005/8/layout/hierarchy3"/>
    <dgm:cxn modelId="{1AD87EDF-209E-4E65-AC79-B32B742A9F3A}" srcId="{C7B41608-867F-4A2A-93AA-CD248959660F}" destId="{D832F97B-4AE8-4466-9831-49033B5F21A1}" srcOrd="1" destOrd="0" parTransId="{7E863A9D-D1E2-4B92-8551-A61B5B0430BA}" sibTransId="{064A5C81-CE67-48AB-B80B-372FDEF328E3}"/>
    <dgm:cxn modelId="{1CCEEC84-4262-420E-A676-5D10C21F5DE9}" type="presOf" srcId="{FA47284F-8014-49B7-8062-6D20D4E4FC92}" destId="{854D1B39-C820-4459-A277-CA08A9C0111C}" srcOrd="0" destOrd="0" presId="urn:microsoft.com/office/officeart/2005/8/layout/hierarchy3"/>
    <dgm:cxn modelId="{0F7A6004-C1D9-4D7E-AEBF-46DD2AE5D6E5}" type="presOf" srcId="{038C1FC6-D8FD-446E-9AFB-92810282D20C}" destId="{8D398547-35CC-4883-9432-F78FD1A9BECC}" srcOrd="0" destOrd="0" presId="urn:microsoft.com/office/officeart/2005/8/layout/hierarchy3"/>
    <dgm:cxn modelId="{1195303D-946F-4800-AA68-9BB597FB910B}" type="presOf" srcId="{34A9EACE-B51B-4F76-9EA8-4EBBF3286776}" destId="{DCB82234-A12A-404A-89A5-9789A51EA8D0}" srcOrd="0" destOrd="0" presId="urn:microsoft.com/office/officeart/2005/8/layout/hierarchy3"/>
    <dgm:cxn modelId="{FA7D6FFA-E559-4A49-BD45-B087FBE74A29}" type="presOf" srcId="{06D8002E-9468-4FCA-BC83-C267CD682DD4}" destId="{63317548-DC5B-4870-996C-FDFE16EC1F9C}" srcOrd="1" destOrd="0" presId="urn:microsoft.com/office/officeart/2005/8/layout/hierarchy3"/>
    <dgm:cxn modelId="{1F76830A-CD31-41C4-8AEA-B90CD77E092F}" type="presOf" srcId="{947822E0-431A-4943-82ED-550CE3321114}" destId="{190B2C0E-FE56-41B4-9342-3A3BB024F228}" srcOrd="0" destOrd="0" presId="urn:microsoft.com/office/officeart/2005/8/layout/hierarchy3"/>
    <dgm:cxn modelId="{CE015834-6106-4DF3-A04B-18770B5B9382}" srcId="{06D8002E-9468-4FCA-BC83-C267CD682DD4}" destId="{8F73AB0C-B53A-49EF-8181-267525598845}" srcOrd="3" destOrd="0" parTransId="{EB77E5CF-A783-4BA2-8B83-C8AD5F07E01B}" sibTransId="{35AF9A09-589D-41CE-A9BD-421A9CC92951}"/>
    <dgm:cxn modelId="{A942AD99-BDB2-40DE-B2D6-3C5511C2585A}" type="presOf" srcId="{EB77E5CF-A783-4BA2-8B83-C8AD5F07E01B}" destId="{6D013007-D857-4369-94FA-496A4F5027AE}" srcOrd="0" destOrd="0" presId="urn:microsoft.com/office/officeart/2005/8/layout/hierarchy3"/>
    <dgm:cxn modelId="{2B6D8A1C-CEC8-4B2C-9EA9-F0BE133EF99F}" type="presOf" srcId="{25AFA3E8-8586-4533-A7E9-FD6FFB5E5711}" destId="{5C9AEA45-34B2-4FC9-B510-ADD8DF799A2D}" srcOrd="0" destOrd="0" presId="urn:microsoft.com/office/officeart/2005/8/layout/hierarchy3"/>
    <dgm:cxn modelId="{B42534A9-7E94-4632-8A18-CB759FF2631B}" type="presOf" srcId="{8D1B2EAD-61DE-4280-8971-569843B2D688}" destId="{355CAC0E-99E2-40B2-8CDF-5472B47CABC1}" srcOrd="1" destOrd="0" presId="urn:microsoft.com/office/officeart/2005/8/layout/hierarchy3"/>
    <dgm:cxn modelId="{3D17188A-9BB6-4781-848C-CA59FA494BAA}" type="presOf" srcId="{7E0AE8DF-2261-49EC-8AC4-2E6F1FE9A6A6}" destId="{A19623FB-3499-4E43-BA32-3D45FA8F36EB}" srcOrd="0" destOrd="0" presId="urn:microsoft.com/office/officeart/2005/8/layout/hierarchy3"/>
    <dgm:cxn modelId="{E2D06FED-653E-43C8-9AD1-B8A8B9CD0E53}" type="presOf" srcId="{461A55A2-BFFD-4695-9383-29246353E6F2}" destId="{22A08BAA-1D95-4D4A-AE3F-593A9A29673B}" srcOrd="0" destOrd="0" presId="urn:microsoft.com/office/officeart/2005/8/layout/hierarchy3"/>
    <dgm:cxn modelId="{AA590915-C751-4FD6-BBF4-54C2D1153795}" type="presParOf" srcId="{482EB5A3-2072-4466-8AE8-D6F59A30171F}" destId="{B8732AE3-540A-477A-A19D-47969F4300C7}" srcOrd="0" destOrd="0" presId="urn:microsoft.com/office/officeart/2005/8/layout/hierarchy3"/>
    <dgm:cxn modelId="{933EADF0-CBD7-4AB1-9D84-41DA1CC4CD4E}" type="presParOf" srcId="{B8732AE3-540A-477A-A19D-47969F4300C7}" destId="{6366B887-753C-490A-A3C2-B967B1AE1385}" srcOrd="0" destOrd="0" presId="urn:microsoft.com/office/officeart/2005/8/layout/hierarchy3"/>
    <dgm:cxn modelId="{6303D0EF-A8EA-4B69-9226-98DC28F18467}" type="presParOf" srcId="{6366B887-753C-490A-A3C2-B967B1AE1385}" destId="{3453F2A5-5335-4260-88DF-294876E676F7}" srcOrd="0" destOrd="0" presId="urn:microsoft.com/office/officeart/2005/8/layout/hierarchy3"/>
    <dgm:cxn modelId="{7B370886-EA18-49CC-AD93-B48B71D59279}" type="presParOf" srcId="{6366B887-753C-490A-A3C2-B967B1AE1385}" destId="{1D72FD8D-F07F-4460-82DA-42556ECB1738}" srcOrd="1" destOrd="0" presId="urn:microsoft.com/office/officeart/2005/8/layout/hierarchy3"/>
    <dgm:cxn modelId="{5C07D5AE-F4EF-4570-A5C6-E149457A90EE}" type="presParOf" srcId="{B8732AE3-540A-477A-A19D-47969F4300C7}" destId="{2C059F91-7BD1-438B-8984-56E73D1250B2}" srcOrd="1" destOrd="0" presId="urn:microsoft.com/office/officeart/2005/8/layout/hierarchy3"/>
    <dgm:cxn modelId="{59359902-8067-4886-B474-E5AEB95B8DBB}" type="presParOf" srcId="{2C059F91-7BD1-438B-8984-56E73D1250B2}" destId="{5D6D0537-E335-41F8-8DAC-C736B88EBEBD}" srcOrd="0" destOrd="0" presId="urn:microsoft.com/office/officeart/2005/8/layout/hierarchy3"/>
    <dgm:cxn modelId="{207878D8-FE56-48B0-8FDA-C7933771160E}" type="presParOf" srcId="{2C059F91-7BD1-438B-8984-56E73D1250B2}" destId="{46225622-0F30-48E9-8D2D-52EEC2019B80}" srcOrd="1" destOrd="0" presId="urn:microsoft.com/office/officeart/2005/8/layout/hierarchy3"/>
    <dgm:cxn modelId="{305AFCBB-D377-4535-9BCC-107B890A7A43}" type="presParOf" srcId="{482EB5A3-2072-4466-8AE8-D6F59A30171F}" destId="{FD5A5C45-9CD4-416C-A3BB-2778AB28A4C3}" srcOrd="1" destOrd="0" presId="urn:microsoft.com/office/officeart/2005/8/layout/hierarchy3"/>
    <dgm:cxn modelId="{12510DB9-991B-41E5-80C1-75EDFD9CB17A}" type="presParOf" srcId="{FD5A5C45-9CD4-416C-A3BB-2778AB28A4C3}" destId="{0AD245F1-BDB5-463C-8718-4DA71BABFFE4}" srcOrd="0" destOrd="0" presId="urn:microsoft.com/office/officeart/2005/8/layout/hierarchy3"/>
    <dgm:cxn modelId="{89E8F398-FA09-4F6B-B2C6-EBAF0ECA8C67}" type="presParOf" srcId="{0AD245F1-BDB5-463C-8718-4DA71BABFFE4}" destId="{B53A8BE6-B114-4D39-8E31-74CF5C357C79}" srcOrd="0" destOrd="0" presId="urn:microsoft.com/office/officeart/2005/8/layout/hierarchy3"/>
    <dgm:cxn modelId="{510D5AD0-AEB4-43F0-A068-BE1F49F3D0DE}" type="presParOf" srcId="{0AD245F1-BDB5-463C-8718-4DA71BABFFE4}" destId="{FCD99560-C146-4497-8C0F-F9FEB35D47E6}" srcOrd="1" destOrd="0" presId="urn:microsoft.com/office/officeart/2005/8/layout/hierarchy3"/>
    <dgm:cxn modelId="{A6A35F01-40A6-4EAD-93F2-3F17D8CC7964}" type="presParOf" srcId="{FD5A5C45-9CD4-416C-A3BB-2778AB28A4C3}" destId="{B1FC360C-9A29-4465-8ADE-5D15791FC306}" srcOrd="1" destOrd="0" presId="urn:microsoft.com/office/officeart/2005/8/layout/hierarchy3"/>
    <dgm:cxn modelId="{CF75506E-286E-4F2E-B90D-688774A75700}" type="presParOf" srcId="{B1FC360C-9A29-4465-8ADE-5D15791FC306}" destId="{C3ED4EFC-4036-46B1-B1D4-DBAF185AEF57}" srcOrd="0" destOrd="0" presId="urn:microsoft.com/office/officeart/2005/8/layout/hierarchy3"/>
    <dgm:cxn modelId="{989B6C44-4852-4DBD-9111-65B1878469D4}" type="presParOf" srcId="{B1FC360C-9A29-4465-8ADE-5D15791FC306}" destId="{A48050FE-7FE8-47DB-81E9-19F689C49C55}" srcOrd="1" destOrd="0" presId="urn:microsoft.com/office/officeart/2005/8/layout/hierarchy3"/>
    <dgm:cxn modelId="{D6BE41AC-78D8-42B4-839F-C43578F2CEC1}" type="presParOf" srcId="{B1FC360C-9A29-4465-8ADE-5D15791FC306}" destId="{A0C3128D-AC3B-405C-918B-3E5733394ACF}" srcOrd="2" destOrd="0" presId="urn:microsoft.com/office/officeart/2005/8/layout/hierarchy3"/>
    <dgm:cxn modelId="{3399DA29-BECB-44C7-B5C2-23FE8B80725C}" type="presParOf" srcId="{B1FC360C-9A29-4465-8ADE-5D15791FC306}" destId="{E375C621-493E-42CF-A0FC-FD5067A82A32}" srcOrd="3" destOrd="0" presId="urn:microsoft.com/office/officeart/2005/8/layout/hierarchy3"/>
    <dgm:cxn modelId="{362685F3-B165-424D-AB91-514D390AAE72}" type="presParOf" srcId="{B1FC360C-9A29-4465-8ADE-5D15791FC306}" destId="{D978CFD6-A957-4989-8CDC-7D91E2E17DC3}" srcOrd="4" destOrd="0" presId="urn:microsoft.com/office/officeart/2005/8/layout/hierarchy3"/>
    <dgm:cxn modelId="{9F1E5428-18A9-426D-A864-13B3659FCC5B}" type="presParOf" srcId="{B1FC360C-9A29-4465-8ADE-5D15791FC306}" destId="{58320229-B219-4E85-A1CE-171FFCA0E0F9}" srcOrd="5" destOrd="0" presId="urn:microsoft.com/office/officeart/2005/8/layout/hierarchy3"/>
    <dgm:cxn modelId="{23531864-9122-4FDF-A134-90FC08FEBB5D}" type="presParOf" srcId="{482EB5A3-2072-4466-8AE8-D6F59A30171F}" destId="{3E3A9E7E-1291-430B-A7EE-A10AD227DD45}" srcOrd="2" destOrd="0" presId="urn:microsoft.com/office/officeart/2005/8/layout/hierarchy3"/>
    <dgm:cxn modelId="{CCEF9A1D-16AE-4BD2-93E9-E98DCA4529E5}" type="presParOf" srcId="{3E3A9E7E-1291-430B-A7EE-A10AD227DD45}" destId="{F742AEF1-9377-48D3-A2EC-40F0459A840A}" srcOrd="0" destOrd="0" presId="urn:microsoft.com/office/officeart/2005/8/layout/hierarchy3"/>
    <dgm:cxn modelId="{1B52E505-A151-46E8-8D0C-90DB993EA76B}" type="presParOf" srcId="{F742AEF1-9377-48D3-A2EC-40F0459A840A}" destId="{84D235FB-FF58-4132-9414-0792B89DE406}" srcOrd="0" destOrd="0" presId="urn:microsoft.com/office/officeart/2005/8/layout/hierarchy3"/>
    <dgm:cxn modelId="{16963B56-BE49-4BAE-AD6F-B35E2462EB5E}" type="presParOf" srcId="{F742AEF1-9377-48D3-A2EC-40F0459A840A}" destId="{812BBE9C-0598-4AE4-9D97-DC97AD1A64B7}" srcOrd="1" destOrd="0" presId="urn:microsoft.com/office/officeart/2005/8/layout/hierarchy3"/>
    <dgm:cxn modelId="{D560A560-D6D4-4193-BFE3-9D24F51BC35C}" type="presParOf" srcId="{3E3A9E7E-1291-430B-A7EE-A10AD227DD45}" destId="{437177C3-74B4-4AD5-B7B7-FA02FCA9776B}" srcOrd="1" destOrd="0" presId="urn:microsoft.com/office/officeart/2005/8/layout/hierarchy3"/>
    <dgm:cxn modelId="{8069B211-EAD9-4E74-890B-2EC0AC7102FE}" type="presParOf" srcId="{437177C3-74B4-4AD5-B7B7-FA02FCA9776B}" destId="{CD2C6A46-B894-43CC-8608-8A0EBB43DB1E}" srcOrd="0" destOrd="0" presId="urn:microsoft.com/office/officeart/2005/8/layout/hierarchy3"/>
    <dgm:cxn modelId="{248F21D5-2553-4D53-9A81-40C2C606C172}" type="presParOf" srcId="{437177C3-74B4-4AD5-B7B7-FA02FCA9776B}" destId="{59C35D9B-D193-49ED-9441-A1E9ADAE6C5C}" srcOrd="1" destOrd="0" presId="urn:microsoft.com/office/officeart/2005/8/layout/hierarchy3"/>
    <dgm:cxn modelId="{64BC156E-A880-4E05-AF54-E4A81CFEF529}" type="presParOf" srcId="{437177C3-74B4-4AD5-B7B7-FA02FCA9776B}" destId="{854D1B39-C820-4459-A277-CA08A9C0111C}" srcOrd="2" destOrd="0" presId="urn:microsoft.com/office/officeart/2005/8/layout/hierarchy3"/>
    <dgm:cxn modelId="{0B99E591-2DD7-4D5B-A8FE-42FBC30F6E8B}" type="presParOf" srcId="{437177C3-74B4-4AD5-B7B7-FA02FCA9776B}" destId="{7739FE36-2A33-4423-ADA1-64B2FEAC64BD}" srcOrd="3" destOrd="0" presId="urn:microsoft.com/office/officeart/2005/8/layout/hierarchy3"/>
    <dgm:cxn modelId="{E876636E-D8DA-4D50-AF74-B3C790A2E2DC}" type="presParOf" srcId="{437177C3-74B4-4AD5-B7B7-FA02FCA9776B}" destId="{34EB826A-9664-4D1D-BCD2-9FFCEE82D3D3}" srcOrd="4" destOrd="0" presId="urn:microsoft.com/office/officeart/2005/8/layout/hierarchy3"/>
    <dgm:cxn modelId="{DB24594D-40D5-4574-AD0E-27C62E63EBF9}" type="presParOf" srcId="{437177C3-74B4-4AD5-B7B7-FA02FCA9776B}" destId="{DCB82234-A12A-404A-89A5-9789A51EA8D0}" srcOrd="5" destOrd="0" presId="urn:microsoft.com/office/officeart/2005/8/layout/hierarchy3"/>
    <dgm:cxn modelId="{BC974911-C06E-4C3B-B7B9-58FA0037A264}" type="presParOf" srcId="{482EB5A3-2072-4466-8AE8-D6F59A30171F}" destId="{FCCBEB53-DB88-43CE-82B5-2F0246175D54}" srcOrd="3" destOrd="0" presId="urn:microsoft.com/office/officeart/2005/8/layout/hierarchy3"/>
    <dgm:cxn modelId="{C9D322AD-4096-4DBC-9DB0-144DB92B4D81}" type="presParOf" srcId="{FCCBEB53-DB88-43CE-82B5-2F0246175D54}" destId="{5FC21549-2F50-45D3-975E-637677664A93}" srcOrd="0" destOrd="0" presId="urn:microsoft.com/office/officeart/2005/8/layout/hierarchy3"/>
    <dgm:cxn modelId="{F5077E61-7C71-4636-BE4E-D9B77508F0DA}" type="presParOf" srcId="{5FC21549-2F50-45D3-975E-637677664A93}" destId="{19316347-9DE0-470D-93BD-F400FC2DA4EE}" srcOrd="0" destOrd="0" presId="urn:microsoft.com/office/officeart/2005/8/layout/hierarchy3"/>
    <dgm:cxn modelId="{82F23D39-D7E5-459E-A37B-65F0D54DEE49}" type="presParOf" srcId="{5FC21549-2F50-45D3-975E-637677664A93}" destId="{355CAC0E-99E2-40B2-8CDF-5472B47CABC1}" srcOrd="1" destOrd="0" presId="urn:microsoft.com/office/officeart/2005/8/layout/hierarchy3"/>
    <dgm:cxn modelId="{3BB1BF82-9F54-4727-9A62-41DD0EA1C8BB}" type="presParOf" srcId="{FCCBEB53-DB88-43CE-82B5-2F0246175D54}" destId="{3A74122B-F899-4DE8-A9CA-D1124FEA4106}" srcOrd="1" destOrd="0" presId="urn:microsoft.com/office/officeart/2005/8/layout/hierarchy3"/>
    <dgm:cxn modelId="{39A115B9-5A68-4CB6-B919-489C2BE8C700}" type="presParOf" srcId="{3A74122B-F899-4DE8-A9CA-D1124FEA4106}" destId="{A19623FB-3499-4E43-BA32-3D45FA8F36EB}" srcOrd="0" destOrd="0" presId="urn:microsoft.com/office/officeart/2005/8/layout/hierarchy3"/>
    <dgm:cxn modelId="{6C05A05A-0C04-4320-ACDB-0AF8D1E0A1BE}" type="presParOf" srcId="{3A74122B-F899-4DE8-A9CA-D1124FEA4106}" destId="{5C9AEA45-34B2-4FC9-B510-ADD8DF799A2D}" srcOrd="1" destOrd="0" presId="urn:microsoft.com/office/officeart/2005/8/layout/hierarchy3"/>
    <dgm:cxn modelId="{090BF3B3-BDEF-414F-B789-E7A035DF17F7}" type="presParOf" srcId="{3A74122B-F899-4DE8-A9CA-D1124FEA4106}" destId="{B4122189-56E9-4DB7-AAD2-E6BB51748933}" srcOrd="2" destOrd="0" presId="urn:microsoft.com/office/officeart/2005/8/layout/hierarchy3"/>
    <dgm:cxn modelId="{B2019010-AF70-435E-84AB-2B1601D06BB1}" type="presParOf" srcId="{3A74122B-F899-4DE8-A9CA-D1124FEA4106}" destId="{CBF58251-5442-42B5-BD22-9472D932FDB2}" srcOrd="3" destOrd="0" presId="urn:microsoft.com/office/officeart/2005/8/layout/hierarchy3"/>
    <dgm:cxn modelId="{9E1C7ED2-21F7-4674-BFEF-A3EB9C08E440}" type="presParOf" srcId="{3A74122B-F899-4DE8-A9CA-D1124FEA4106}" destId="{F0572333-F628-4661-B01E-B6587CDEACB1}" srcOrd="4" destOrd="0" presId="urn:microsoft.com/office/officeart/2005/8/layout/hierarchy3"/>
    <dgm:cxn modelId="{07FCA7D6-AD02-4406-BECF-B41421D9D114}" type="presParOf" srcId="{3A74122B-F899-4DE8-A9CA-D1124FEA4106}" destId="{190B2C0E-FE56-41B4-9342-3A3BB024F228}" srcOrd="5" destOrd="0" presId="urn:microsoft.com/office/officeart/2005/8/layout/hierarchy3"/>
    <dgm:cxn modelId="{5065823D-8D6D-40D7-A79E-FDFFD421F41B}" type="presParOf" srcId="{482EB5A3-2072-4466-8AE8-D6F59A30171F}" destId="{4BB9C33D-9275-45A2-BD4A-7D5667966BD9}" srcOrd="4" destOrd="0" presId="urn:microsoft.com/office/officeart/2005/8/layout/hierarchy3"/>
    <dgm:cxn modelId="{6E5CCB26-1864-4ABF-AD97-60F4D4D4BD42}" type="presParOf" srcId="{4BB9C33D-9275-45A2-BD4A-7D5667966BD9}" destId="{86FEF9BB-DE8E-4CB6-B53E-7BA6BE002EDC}" srcOrd="0" destOrd="0" presId="urn:microsoft.com/office/officeart/2005/8/layout/hierarchy3"/>
    <dgm:cxn modelId="{090B8E7D-F23F-4212-9D6B-40BEC1562F04}" type="presParOf" srcId="{86FEF9BB-DE8E-4CB6-B53E-7BA6BE002EDC}" destId="{FABAE96E-2A61-4C84-BC7C-B9F860B00F24}" srcOrd="0" destOrd="0" presId="urn:microsoft.com/office/officeart/2005/8/layout/hierarchy3"/>
    <dgm:cxn modelId="{44462F70-649E-465E-9029-3C0F941C0064}" type="presParOf" srcId="{86FEF9BB-DE8E-4CB6-B53E-7BA6BE002EDC}" destId="{63317548-DC5B-4870-996C-FDFE16EC1F9C}" srcOrd="1" destOrd="0" presId="urn:microsoft.com/office/officeart/2005/8/layout/hierarchy3"/>
    <dgm:cxn modelId="{4E6BB262-001D-4ECC-90D8-094254149E31}" type="presParOf" srcId="{4BB9C33D-9275-45A2-BD4A-7D5667966BD9}" destId="{B15B6CFD-9940-4F21-B6C7-570298B62F9D}" srcOrd="1" destOrd="0" presId="urn:microsoft.com/office/officeart/2005/8/layout/hierarchy3"/>
    <dgm:cxn modelId="{5297A6DD-1D1F-49A6-8477-02C24BFC5EEE}" type="presParOf" srcId="{B15B6CFD-9940-4F21-B6C7-570298B62F9D}" destId="{B1422E78-3102-4E86-B1B8-5182717BA97C}" srcOrd="0" destOrd="0" presId="urn:microsoft.com/office/officeart/2005/8/layout/hierarchy3"/>
    <dgm:cxn modelId="{F582F44E-7A87-4539-B3C2-6CAC81769AB4}" type="presParOf" srcId="{B15B6CFD-9940-4F21-B6C7-570298B62F9D}" destId="{3E717CB6-0400-478F-8C01-9E75CA6B62AC}" srcOrd="1" destOrd="0" presId="urn:microsoft.com/office/officeart/2005/8/layout/hierarchy3"/>
    <dgm:cxn modelId="{828935BE-1A0C-4C31-B14A-66814DF70EB0}" type="presParOf" srcId="{B15B6CFD-9940-4F21-B6C7-570298B62F9D}" destId="{7E9685E7-C256-42EF-A0BD-9D349DE8ADF1}" srcOrd="2" destOrd="0" presId="urn:microsoft.com/office/officeart/2005/8/layout/hierarchy3"/>
    <dgm:cxn modelId="{AD285C4E-664B-446B-92E8-31B883EF1815}" type="presParOf" srcId="{B15B6CFD-9940-4F21-B6C7-570298B62F9D}" destId="{5F3337D4-E236-4D54-80FE-F1805C47EDF0}" srcOrd="3" destOrd="0" presId="urn:microsoft.com/office/officeart/2005/8/layout/hierarchy3"/>
    <dgm:cxn modelId="{BA601AD6-829E-4A38-945B-109DD2B026D6}" type="presParOf" srcId="{B15B6CFD-9940-4F21-B6C7-570298B62F9D}" destId="{23221F88-314D-48B6-88AF-623CA32B4C09}" srcOrd="4" destOrd="0" presId="urn:microsoft.com/office/officeart/2005/8/layout/hierarchy3"/>
    <dgm:cxn modelId="{90C6077A-0110-4D52-89D6-DEA8F63F3DFC}" type="presParOf" srcId="{B15B6CFD-9940-4F21-B6C7-570298B62F9D}" destId="{B71A4408-5FAB-48F5-8D10-E058C1C21B0E}" srcOrd="5" destOrd="0" presId="urn:microsoft.com/office/officeart/2005/8/layout/hierarchy3"/>
    <dgm:cxn modelId="{82428BE5-BA33-442D-AA0D-4776561EB4C2}" type="presParOf" srcId="{B15B6CFD-9940-4F21-B6C7-570298B62F9D}" destId="{6D013007-D857-4369-94FA-496A4F5027AE}" srcOrd="6" destOrd="0" presId="urn:microsoft.com/office/officeart/2005/8/layout/hierarchy3"/>
    <dgm:cxn modelId="{E010AFA7-AEFE-4244-B44F-A8A9B56A846E}" type="presParOf" srcId="{B15B6CFD-9940-4F21-B6C7-570298B62F9D}" destId="{1BA7B7BC-507C-4364-B26B-DD2CDFA4B5E6}" srcOrd="7" destOrd="0" presId="urn:microsoft.com/office/officeart/2005/8/layout/hierarchy3"/>
    <dgm:cxn modelId="{4C6AF3DF-14D9-4CD5-B4EC-B0CB9FDAB883}" type="presParOf" srcId="{482EB5A3-2072-4466-8AE8-D6F59A30171F}" destId="{C570B25D-FF48-48BE-82F4-3D7E8E2AA902}" srcOrd="5" destOrd="0" presId="urn:microsoft.com/office/officeart/2005/8/layout/hierarchy3"/>
    <dgm:cxn modelId="{D9D6A638-5B14-41FE-9440-A0466C9385FC}" type="presParOf" srcId="{C570B25D-FF48-48BE-82F4-3D7E8E2AA902}" destId="{C60DD098-7B87-4AE7-BEE5-EF11999B335E}" srcOrd="0" destOrd="0" presId="urn:microsoft.com/office/officeart/2005/8/layout/hierarchy3"/>
    <dgm:cxn modelId="{E85FACAC-1C87-40EC-809C-8F3F9489BF5A}" type="presParOf" srcId="{C60DD098-7B87-4AE7-BEE5-EF11999B335E}" destId="{22A08BAA-1D95-4D4A-AE3F-593A9A29673B}" srcOrd="0" destOrd="0" presId="urn:microsoft.com/office/officeart/2005/8/layout/hierarchy3"/>
    <dgm:cxn modelId="{1F20E668-93C0-40B1-B241-B341278C611C}" type="presParOf" srcId="{C60DD098-7B87-4AE7-BEE5-EF11999B335E}" destId="{01E077E2-A35D-4264-831A-6D06D0458404}" srcOrd="1" destOrd="0" presId="urn:microsoft.com/office/officeart/2005/8/layout/hierarchy3"/>
    <dgm:cxn modelId="{DEF73E40-350E-4378-981C-BF7D32309AAF}" type="presParOf" srcId="{C570B25D-FF48-48BE-82F4-3D7E8E2AA902}" destId="{3E2A0746-5A99-45EB-AAF7-91A15789B87B}" srcOrd="1" destOrd="0" presId="urn:microsoft.com/office/officeart/2005/8/layout/hierarchy3"/>
    <dgm:cxn modelId="{69C0EABA-DAB9-43DE-A852-C79E6DC7F75A}" type="presParOf" srcId="{3E2A0746-5A99-45EB-AAF7-91A15789B87B}" destId="{8D398547-35CC-4883-9432-F78FD1A9BECC}" srcOrd="0" destOrd="0" presId="urn:microsoft.com/office/officeart/2005/8/layout/hierarchy3"/>
    <dgm:cxn modelId="{80C2B01A-CCF3-49EF-81D4-086F23873484}" type="presParOf" srcId="{3E2A0746-5A99-45EB-AAF7-91A15789B87B}" destId="{EC01E22F-A44B-4B22-B1CB-A7388A2012C0}" srcOrd="1" destOrd="0" presId="urn:microsoft.com/office/officeart/2005/8/layout/hierarchy3"/>
    <dgm:cxn modelId="{6108C277-D36B-4E9F-A425-3A26885FD174}" type="presParOf" srcId="{3E2A0746-5A99-45EB-AAF7-91A15789B87B}" destId="{1A312C65-F35E-4D1D-B0B0-94D7FF137057}" srcOrd="2" destOrd="0" presId="urn:microsoft.com/office/officeart/2005/8/layout/hierarchy3"/>
    <dgm:cxn modelId="{40C6FB8C-0931-4CB6-BCE5-530BFF73B8A2}" type="presParOf" srcId="{3E2A0746-5A99-45EB-AAF7-91A15789B87B}" destId="{D345D00F-CDF5-4360-ADA8-0ABB21C8D404}" srcOrd="3" destOrd="0" presId="urn:microsoft.com/office/officeart/2005/8/layout/hierarchy3"/>
    <dgm:cxn modelId="{3C991730-25BE-48D2-9922-8F9D3F0474FF}" type="presParOf" srcId="{3E2A0746-5A99-45EB-AAF7-91A15789B87B}" destId="{1CAC7DF4-D631-4107-9B33-48FB6E84FC3B}" srcOrd="4" destOrd="0" presId="urn:microsoft.com/office/officeart/2005/8/layout/hierarchy3"/>
    <dgm:cxn modelId="{1263FB93-3651-4F85-BF95-B266627F2A70}" type="presParOf" srcId="{3E2A0746-5A99-45EB-AAF7-91A15789B87B}" destId="{CA889228-C4A5-43AD-B419-E273921A06F8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53F2A5-5335-4260-88DF-294876E676F7}">
      <dsp:nvSpPr>
        <dsp:cNvPr id="0" name=""/>
        <dsp:cNvSpPr/>
      </dsp:nvSpPr>
      <dsp:spPr>
        <a:xfrm>
          <a:off x="9929" y="186895"/>
          <a:ext cx="1600088" cy="800044"/>
        </a:xfrm>
        <a:prstGeom prst="roundRect">
          <a:avLst>
            <a:gd name="adj" fmla="val 10000"/>
          </a:avLst>
        </a:prstGeom>
        <a:solidFill>
          <a:schemeClr val="bg2"/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Login / Join</a:t>
          </a:r>
          <a:endParaRPr lang="ko-KR" altLang="en-US" sz="1800" kern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sp:txBody>
      <dsp:txXfrm>
        <a:off x="33361" y="210327"/>
        <a:ext cx="1553224" cy="753180"/>
      </dsp:txXfrm>
    </dsp:sp>
    <dsp:sp modelId="{5D6D0537-E335-41F8-8DAC-C736B88EBEBD}">
      <dsp:nvSpPr>
        <dsp:cNvPr id="0" name=""/>
        <dsp:cNvSpPr/>
      </dsp:nvSpPr>
      <dsp:spPr>
        <a:xfrm>
          <a:off x="169938" y="986940"/>
          <a:ext cx="160008" cy="600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0033"/>
              </a:lnTo>
              <a:lnTo>
                <a:pt x="160008" y="600033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225622-0F30-48E9-8D2D-52EEC2019B80}">
      <dsp:nvSpPr>
        <dsp:cNvPr id="0" name=""/>
        <dsp:cNvSpPr/>
      </dsp:nvSpPr>
      <dsp:spPr>
        <a:xfrm>
          <a:off x="329947" y="1186951"/>
          <a:ext cx="1280070" cy="8000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관광목적</a:t>
          </a:r>
          <a:endParaRPr lang="en-US" altLang="ko-KR" sz="1200" kern="1200" dirty="0" smtClean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우선순위</a:t>
          </a:r>
          <a:endParaRPr lang="ko-KR" altLang="en-US" sz="1200" kern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sp:txBody>
      <dsp:txXfrm>
        <a:off x="353379" y="1210383"/>
        <a:ext cx="1233206" cy="753180"/>
      </dsp:txXfrm>
    </dsp:sp>
    <dsp:sp modelId="{B53A8BE6-B114-4D39-8E31-74CF5C357C79}">
      <dsp:nvSpPr>
        <dsp:cNvPr id="0" name=""/>
        <dsp:cNvSpPr/>
      </dsp:nvSpPr>
      <dsp:spPr>
        <a:xfrm>
          <a:off x="2010040" y="186895"/>
          <a:ext cx="1600088" cy="800044"/>
        </a:xfrm>
        <a:prstGeom prst="roundRect">
          <a:avLst>
            <a:gd name="adj" fmla="val 10000"/>
          </a:avLst>
        </a:prstGeom>
        <a:solidFill>
          <a:schemeClr val="bg2"/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Hotspot</a:t>
          </a:r>
          <a:endParaRPr lang="ko-KR" altLang="en-US" sz="1800" kern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sp:txBody>
      <dsp:txXfrm>
        <a:off x="2033472" y="210327"/>
        <a:ext cx="1553224" cy="753180"/>
      </dsp:txXfrm>
    </dsp:sp>
    <dsp:sp modelId="{C3ED4EFC-4036-46B1-B1D4-DBAF185AEF57}">
      <dsp:nvSpPr>
        <dsp:cNvPr id="0" name=""/>
        <dsp:cNvSpPr/>
      </dsp:nvSpPr>
      <dsp:spPr>
        <a:xfrm>
          <a:off x="2170048" y="986940"/>
          <a:ext cx="160008" cy="600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0033"/>
              </a:lnTo>
              <a:lnTo>
                <a:pt x="160008" y="60003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8050FE-7FE8-47DB-81E9-19F689C49C55}">
      <dsp:nvSpPr>
        <dsp:cNvPr id="0" name=""/>
        <dsp:cNvSpPr/>
      </dsp:nvSpPr>
      <dsp:spPr>
        <a:xfrm>
          <a:off x="2330057" y="1186951"/>
          <a:ext cx="1280070" cy="8000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자치구 기반</a:t>
          </a:r>
          <a:endParaRPr lang="ko-KR" altLang="en-US" sz="1200" kern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sp:txBody>
      <dsp:txXfrm>
        <a:off x="2353489" y="1210383"/>
        <a:ext cx="1233206" cy="753180"/>
      </dsp:txXfrm>
    </dsp:sp>
    <dsp:sp modelId="{A0C3128D-AC3B-405C-918B-3E5733394ACF}">
      <dsp:nvSpPr>
        <dsp:cNvPr id="0" name=""/>
        <dsp:cNvSpPr/>
      </dsp:nvSpPr>
      <dsp:spPr>
        <a:xfrm>
          <a:off x="2170048" y="986940"/>
          <a:ext cx="160008" cy="16000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0088"/>
              </a:lnTo>
              <a:lnTo>
                <a:pt x="160008" y="160008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75C621-493E-42CF-A0FC-FD5067A82A32}">
      <dsp:nvSpPr>
        <dsp:cNvPr id="0" name=""/>
        <dsp:cNvSpPr/>
      </dsp:nvSpPr>
      <dsp:spPr>
        <a:xfrm>
          <a:off x="2330057" y="2187006"/>
          <a:ext cx="1280070" cy="8000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카테고리 기반</a:t>
          </a:r>
          <a:endParaRPr lang="en-US" altLang="ko-KR" sz="1200" kern="1200" dirty="0" smtClean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sp:txBody>
      <dsp:txXfrm>
        <a:off x="2353489" y="2210438"/>
        <a:ext cx="1233206" cy="753180"/>
      </dsp:txXfrm>
    </dsp:sp>
    <dsp:sp modelId="{D978CFD6-A957-4989-8CDC-7D91E2E17DC3}">
      <dsp:nvSpPr>
        <dsp:cNvPr id="0" name=""/>
        <dsp:cNvSpPr/>
      </dsp:nvSpPr>
      <dsp:spPr>
        <a:xfrm>
          <a:off x="2170048" y="986940"/>
          <a:ext cx="160008" cy="26001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0143"/>
              </a:lnTo>
              <a:lnTo>
                <a:pt x="160008" y="2600143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20229-B219-4E85-A1CE-171FFCA0E0F9}">
      <dsp:nvSpPr>
        <dsp:cNvPr id="0" name=""/>
        <dsp:cNvSpPr/>
      </dsp:nvSpPr>
      <dsp:spPr>
        <a:xfrm>
          <a:off x="2330057" y="3187061"/>
          <a:ext cx="1280070" cy="800044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명소 정보  제공</a:t>
          </a:r>
          <a:endParaRPr lang="ko-KR" altLang="en-US" sz="1200" kern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sp:txBody>
      <dsp:txXfrm>
        <a:off x="2353489" y="3210493"/>
        <a:ext cx="1233206" cy="753180"/>
      </dsp:txXfrm>
    </dsp:sp>
    <dsp:sp modelId="{84D235FB-FF58-4132-9414-0792B89DE406}">
      <dsp:nvSpPr>
        <dsp:cNvPr id="0" name=""/>
        <dsp:cNvSpPr/>
      </dsp:nvSpPr>
      <dsp:spPr>
        <a:xfrm>
          <a:off x="4010150" y="186895"/>
          <a:ext cx="1600088" cy="800044"/>
        </a:xfrm>
        <a:prstGeom prst="roundRect">
          <a:avLst>
            <a:gd name="adj" fmla="val 10000"/>
          </a:avLst>
        </a:prstGeom>
        <a:solidFill>
          <a:schemeClr val="bg2"/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Location</a:t>
          </a:r>
          <a:endParaRPr lang="ko-KR" altLang="en-US" sz="1800" kern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sp:txBody>
      <dsp:txXfrm>
        <a:off x="4033582" y="210327"/>
        <a:ext cx="1553224" cy="753180"/>
      </dsp:txXfrm>
    </dsp:sp>
    <dsp:sp modelId="{CD2C6A46-B894-43CC-8608-8A0EBB43DB1E}">
      <dsp:nvSpPr>
        <dsp:cNvPr id="0" name=""/>
        <dsp:cNvSpPr/>
      </dsp:nvSpPr>
      <dsp:spPr>
        <a:xfrm>
          <a:off x="4170159" y="986940"/>
          <a:ext cx="160008" cy="600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0033"/>
              </a:lnTo>
              <a:lnTo>
                <a:pt x="160008" y="60003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C35D9B-D193-49ED-9441-A1E9ADAE6C5C}">
      <dsp:nvSpPr>
        <dsp:cNvPr id="0" name=""/>
        <dsp:cNvSpPr/>
      </dsp:nvSpPr>
      <dsp:spPr>
        <a:xfrm>
          <a:off x="4330168" y="1186951"/>
          <a:ext cx="1280070" cy="8000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자치구 기반</a:t>
          </a:r>
          <a:endParaRPr lang="ko-KR" altLang="en-US" sz="1200" kern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sp:txBody>
      <dsp:txXfrm>
        <a:off x="4353600" y="1210383"/>
        <a:ext cx="1233206" cy="753180"/>
      </dsp:txXfrm>
    </dsp:sp>
    <dsp:sp modelId="{854D1B39-C820-4459-A277-CA08A9C0111C}">
      <dsp:nvSpPr>
        <dsp:cNvPr id="0" name=""/>
        <dsp:cNvSpPr/>
      </dsp:nvSpPr>
      <dsp:spPr>
        <a:xfrm>
          <a:off x="4170159" y="986940"/>
          <a:ext cx="160008" cy="16000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0088"/>
              </a:lnTo>
              <a:lnTo>
                <a:pt x="160008" y="160008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39FE36-2A33-4423-ADA1-64B2FEAC64BD}">
      <dsp:nvSpPr>
        <dsp:cNvPr id="0" name=""/>
        <dsp:cNvSpPr/>
      </dsp:nvSpPr>
      <dsp:spPr>
        <a:xfrm>
          <a:off x="4330168" y="2187006"/>
          <a:ext cx="1280070" cy="8000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상세정보 </a:t>
          </a:r>
          <a:endParaRPr lang="en-US" altLang="ko-KR" sz="1200" kern="1200" dirty="0" smtClean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지도</a:t>
          </a:r>
          <a:endParaRPr lang="ko-KR" altLang="en-US" sz="1200" kern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sp:txBody>
      <dsp:txXfrm>
        <a:off x="4353600" y="2210438"/>
        <a:ext cx="1233206" cy="753180"/>
      </dsp:txXfrm>
    </dsp:sp>
    <dsp:sp modelId="{34EB826A-9664-4D1D-BCD2-9FFCEE82D3D3}">
      <dsp:nvSpPr>
        <dsp:cNvPr id="0" name=""/>
        <dsp:cNvSpPr/>
      </dsp:nvSpPr>
      <dsp:spPr>
        <a:xfrm>
          <a:off x="4170159" y="986940"/>
          <a:ext cx="160008" cy="26001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0143"/>
              </a:lnTo>
              <a:lnTo>
                <a:pt x="160008" y="2600143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B82234-A12A-404A-89A5-9789A51EA8D0}">
      <dsp:nvSpPr>
        <dsp:cNvPr id="0" name=""/>
        <dsp:cNvSpPr/>
      </dsp:nvSpPr>
      <dsp:spPr>
        <a:xfrm>
          <a:off x="4330168" y="3187061"/>
          <a:ext cx="1280070" cy="800044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관광지 정보</a:t>
          </a:r>
          <a:endParaRPr lang="en-US" altLang="ko-KR" sz="1200" kern="1200" dirty="0" smtClean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제공</a:t>
          </a:r>
          <a:endParaRPr lang="ko-KR" altLang="en-US" sz="1200" kern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sp:txBody>
      <dsp:txXfrm>
        <a:off x="4353600" y="3210493"/>
        <a:ext cx="1233206" cy="753180"/>
      </dsp:txXfrm>
    </dsp:sp>
    <dsp:sp modelId="{19316347-9DE0-470D-93BD-F400FC2DA4EE}">
      <dsp:nvSpPr>
        <dsp:cNvPr id="0" name=""/>
        <dsp:cNvSpPr/>
      </dsp:nvSpPr>
      <dsp:spPr>
        <a:xfrm>
          <a:off x="6010261" y="186895"/>
          <a:ext cx="1600088" cy="800044"/>
        </a:xfrm>
        <a:prstGeom prst="roundRect">
          <a:avLst>
            <a:gd name="adj" fmla="val 10000"/>
          </a:avLst>
        </a:prstGeom>
        <a:solidFill>
          <a:schemeClr val="bg2"/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My Page</a:t>
          </a:r>
          <a:endParaRPr lang="ko-KR" altLang="en-US" sz="1800" kern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sp:txBody>
      <dsp:txXfrm>
        <a:off x="6033693" y="210327"/>
        <a:ext cx="1553224" cy="753180"/>
      </dsp:txXfrm>
    </dsp:sp>
    <dsp:sp modelId="{A19623FB-3499-4E43-BA32-3D45FA8F36EB}">
      <dsp:nvSpPr>
        <dsp:cNvPr id="0" name=""/>
        <dsp:cNvSpPr/>
      </dsp:nvSpPr>
      <dsp:spPr>
        <a:xfrm>
          <a:off x="6170269" y="986940"/>
          <a:ext cx="160008" cy="600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0033"/>
              </a:lnTo>
              <a:lnTo>
                <a:pt x="160008" y="60003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9AEA45-34B2-4FC9-B510-ADD8DF799A2D}">
      <dsp:nvSpPr>
        <dsp:cNvPr id="0" name=""/>
        <dsp:cNvSpPr/>
      </dsp:nvSpPr>
      <dsp:spPr>
        <a:xfrm>
          <a:off x="6330278" y="1186951"/>
          <a:ext cx="1280070" cy="800044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찜 리스트</a:t>
          </a:r>
          <a:endParaRPr lang="ko-KR" altLang="en-US" sz="1200" kern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sp:txBody>
      <dsp:txXfrm>
        <a:off x="6353710" y="1210383"/>
        <a:ext cx="1233206" cy="753180"/>
      </dsp:txXfrm>
    </dsp:sp>
    <dsp:sp modelId="{B4122189-56E9-4DB7-AAD2-E6BB51748933}">
      <dsp:nvSpPr>
        <dsp:cNvPr id="0" name=""/>
        <dsp:cNvSpPr/>
      </dsp:nvSpPr>
      <dsp:spPr>
        <a:xfrm>
          <a:off x="6170269" y="986940"/>
          <a:ext cx="160008" cy="16000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0088"/>
              </a:lnTo>
              <a:lnTo>
                <a:pt x="160008" y="160008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F58251-5442-42B5-BD22-9472D932FDB2}">
      <dsp:nvSpPr>
        <dsp:cNvPr id="0" name=""/>
        <dsp:cNvSpPr/>
      </dsp:nvSpPr>
      <dsp:spPr>
        <a:xfrm>
          <a:off x="6330278" y="2187006"/>
          <a:ext cx="1280070" cy="800044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err="1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플래너</a:t>
          </a:r>
          <a:endParaRPr lang="en-US" altLang="ko-KR" sz="1200" kern="1200" dirty="0" smtClean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팀 공유</a:t>
          </a:r>
          <a:endParaRPr lang="ko-KR" altLang="en-US" sz="1200" kern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sp:txBody>
      <dsp:txXfrm>
        <a:off x="6353710" y="2210438"/>
        <a:ext cx="1233206" cy="753180"/>
      </dsp:txXfrm>
    </dsp:sp>
    <dsp:sp modelId="{F0572333-F628-4661-B01E-B6587CDEACB1}">
      <dsp:nvSpPr>
        <dsp:cNvPr id="0" name=""/>
        <dsp:cNvSpPr/>
      </dsp:nvSpPr>
      <dsp:spPr>
        <a:xfrm>
          <a:off x="6170269" y="986940"/>
          <a:ext cx="160008" cy="26001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0143"/>
              </a:lnTo>
              <a:lnTo>
                <a:pt x="160008" y="2600143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0B2C0E-FE56-41B4-9342-3A3BB024F228}">
      <dsp:nvSpPr>
        <dsp:cNvPr id="0" name=""/>
        <dsp:cNvSpPr/>
      </dsp:nvSpPr>
      <dsp:spPr>
        <a:xfrm>
          <a:off x="6330278" y="3187061"/>
          <a:ext cx="1280070" cy="800044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err="1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플래너</a:t>
          </a:r>
          <a:endParaRPr lang="ko-KR" altLang="en-US" sz="1200" kern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sp:txBody>
      <dsp:txXfrm>
        <a:off x="6353710" y="3210493"/>
        <a:ext cx="1233206" cy="753180"/>
      </dsp:txXfrm>
    </dsp:sp>
    <dsp:sp modelId="{FABAE96E-2A61-4C84-BC7C-B9F860B00F24}">
      <dsp:nvSpPr>
        <dsp:cNvPr id="0" name=""/>
        <dsp:cNvSpPr/>
      </dsp:nvSpPr>
      <dsp:spPr>
        <a:xfrm>
          <a:off x="8010371" y="186895"/>
          <a:ext cx="1600088" cy="800044"/>
        </a:xfrm>
        <a:prstGeom prst="roundRect">
          <a:avLst>
            <a:gd name="adj" fmla="val 10000"/>
          </a:avLst>
        </a:prstGeom>
        <a:solidFill>
          <a:schemeClr val="bg2"/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Community</a:t>
          </a:r>
          <a:endParaRPr lang="ko-KR" altLang="en-US" sz="1800" kern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sp:txBody>
      <dsp:txXfrm>
        <a:off x="8033803" y="210327"/>
        <a:ext cx="1553224" cy="753180"/>
      </dsp:txXfrm>
    </dsp:sp>
    <dsp:sp modelId="{B1422E78-3102-4E86-B1B8-5182717BA97C}">
      <dsp:nvSpPr>
        <dsp:cNvPr id="0" name=""/>
        <dsp:cNvSpPr/>
      </dsp:nvSpPr>
      <dsp:spPr>
        <a:xfrm>
          <a:off x="8170380" y="986940"/>
          <a:ext cx="160008" cy="600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0033"/>
              </a:lnTo>
              <a:lnTo>
                <a:pt x="160008" y="60003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717CB6-0400-478F-8C01-9E75CA6B62AC}">
      <dsp:nvSpPr>
        <dsp:cNvPr id="0" name=""/>
        <dsp:cNvSpPr/>
      </dsp:nvSpPr>
      <dsp:spPr>
        <a:xfrm>
          <a:off x="8330389" y="1186951"/>
          <a:ext cx="1280070" cy="800044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후기</a:t>
          </a:r>
          <a:endParaRPr lang="ko-KR" altLang="en-US" sz="1200" kern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sp:txBody>
      <dsp:txXfrm>
        <a:off x="8353821" y="1210383"/>
        <a:ext cx="1233206" cy="753180"/>
      </dsp:txXfrm>
    </dsp:sp>
    <dsp:sp modelId="{7E9685E7-C256-42EF-A0BD-9D349DE8ADF1}">
      <dsp:nvSpPr>
        <dsp:cNvPr id="0" name=""/>
        <dsp:cNvSpPr/>
      </dsp:nvSpPr>
      <dsp:spPr>
        <a:xfrm>
          <a:off x="8170380" y="986940"/>
          <a:ext cx="160008" cy="16000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0088"/>
              </a:lnTo>
              <a:lnTo>
                <a:pt x="160008" y="160008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3337D4-E236-4D54-80FE-F1805C47EDF0}">
      <dsp:nvSpPr>
        <dsp:cNvPr id="0" name=""/>
        <dsp:cNvSpPr/>
      </dsp:nvSpPr>
      <dsp:spPr>
        <a:xfrm>
          <a:off x="8330389" y="2187006"/>
          <a:ext cx="1280070" cy="8000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err="1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플래너</a:t>
          </a:r>
          <a:r>
            <a:rPr lang="ko-KR" altLang="en-US" sz="1200" kern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 검색</a:t>
          </a:r>
          <a:endParaRPr lang="ko-KR" altLang="en-US" sz="1200" kern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sp:txBody>
      <dsp:txXfrm>
        <a:off x="8353821" y="2210438"/>
        <a:ext cx="1233206" cy="753180"/>
      </dsp:txXfrm>
    </dsp:sp>
    <dsp:sp modelId="{23221F88-314D-48B6-88AF-623CA32B4C09}">
      <dsp:nvSpPr>
        <dsp:cNvPr id="0" name=""/>
        <dsp:cNvSpPr/>
      </dsp:nvSpPr>
      <dsp:spPr>
        <a:xfrm>
          <a:off x="8170380" y="986940"/>
          <a:ext cx="160008" cy="26001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0143"/>
              </a:lnTo>
              <a:lnTo>
                <a:pt x="160008" y="26001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1A4408-5FAB-48F5-8D10-E058C1C21B0E}">
      <dsp:nvSpPr>
        <dsp:cNvPr id="0" name=""/>
        <dsp:cNvSpPr/>
      </dsp:nvSpPr>
      <dsp:spPr>
        <a:xfrm>
          <a:off x="8330389" y="3187061"/>
          <a:ext cx="1280070" cy="800044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신고</a:t>
          </a:r>
          <a:endParaRPr lang="ko-KR" altLang="en-US" sz="1200" kern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sp:txBody>
      <dsp:txXfrm>
        <a:off x="8353821" y="3210493"/>
        <a:ext cx="1233206" cy="753180"/>
      </dsp:txXfrm>
    </dsp:sp>
    <dsp:sp modelId="{6D013007-D857-4369-94FA-496A4F5027AE}">
      <dsp:nvSpPr>
        <dsp:cNvPr id="0" name=""/>
        <dsp:cNvSpPr/>
      </dsp:nvSpPr>
      <dsp:spPr>
        <a:xfrm>
          <a:off x="8170380" y="986940"/>
          <a:ext cx="160008" cy="36001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00198"/>
              </a:lnTo>
              <a:lnTo>
                <a:pt x="160008" y="3600198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A7B7BC-507C-4364-B26B-DD2CDFA4B5E6}">
      <dsp:nvSpPr>
        <dsp:cNvPr id="0" name=""/>
        <dsp:cNvSpPr/>
      </dsp:nvSpPr>
      <dsp:spPr>
        <a:xfrm>
          <a:off x="8330389" y="4187116"/>
          <a:ext cx="1280070" cy="800044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err="1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플래너</a:t>
          </a:r>
          <a:endParaRPr lang="en-US" altLang="ko-KR" sz="1200" kern="1200" dirty="0" smtClean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커뮤니티 공유</a:t>
          </a:r>
          <a:endParaRPr lang="ko-KR" altLang="en-US" sz="1200" kern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sp:txBody>
      <dsp:txXfrm>
        <a:off x="8353821" y="4210548"/>
        <a:ext cx="1233206" cy="753180"/>
      </dsp:txXfrm>
    </dsp:sp>
    <dsp:sp modelId="{22A08BAA-1D95-4D4A-AE3F-593A9A29673B}">
      <dsp:nvSpPr>
        <dsp:cNvPr id="0" name=""/>
        <dsp:cNvSpPr/>
      </dsp:nvSpPr>
      <dsp:spPr>
        <a:xfrm>
          <a:off x="10010481" y="186895"/>
          <a:ext cx="1600088" cy="800044"/>
        </a:xfrm>
        <a:prstGeom prst="roundRect">
          <a:avLst>
            <a:gd name="adj" fmla="val 10000"/>
          </a:avLst>
        </a:prstGeom>
        <a:solidFill>
          <a:schemeClr val="bg2"/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K-Food Search</a:t>
          </a:r>
          <a:endParaRPr lang="ko-KR" altLang="en-US" sz="1800" kern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sp:txBody>
      <dsp:txXfrm>
        <a:off x="10033913" y="210327"/>
        <a:ext cx="1553224" cy="753180"/>
      </dsp:txXfrm>
    </dsp:sp>
    <dsp:sp modelId="{8D398547-35CC-4883-9432-F78FD1A9BECC}">
      <dsp:nvSpPr>
        <dsp:cNvPr id="0" name=""/>
        <dsp:cNvSpPr/>
      </dsp:nvSpPr>
      <dsp:spPr>
        <a:xfrm>
          <a:off x="10170490" y="986940"/>
          <a:ext cx="160008" cy="600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0033"/>
              </a:lnTo>
              <a:lnTo>
                <a:pt x="160008" y="60003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01E22F-A44B-4B22-B1CB-A7388A2012C0}">
      <dsp:nvSpPr>
        <dsp:cNvPr id="0" name=""/>
        <dsp:cNvSpPr/>
      </dsp:nvSpPr>
      <dsp:spPr>
        <a:xfrm>
          <a:off x="10330499" y="1186951"/>
          <a:ext cx="1280070" cy="800044"/>
        </a:xfrm>
        <a:prstGeom prst="roundRect">
          <a:avLst>
            <a:gd name="adj" fmla="val 10000"/>
          </a:avLst>
        </a:prstGeom>
        <a:solidFill>
          <a:srgbClr val="317CC1">
            <a:alpha val="90000"/>
          </a:srgbClr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AI</a:t>
          </a:r>
          <a:endParaRPr lang="ko-KR" altLang="en-US" sz="1200" kern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sp:txBody>
      <dsp:txXfrm>
        <a:off x="10353931" y="1210383"/>
        <a:ext cx="1233206" cy="753180"/>
      </dsp:txXfrm>
    </dsp:sp>
    <dsp:sp modelId="{1A312C65-F35E-4D1D-B0B0-94D7FF137057}">
      <dsp:nvSpPr>
        <dsp:cNvPr id="0" name=""/>
        <dsp:cNvSpPr/>
      </dsp:nvSpPr>
      <dsp:spPr>
        <a:xfrm>
          <a:off x="10170490" y="986940"/>
          <a:ext cx="160008" cy="16000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0088"/>
              </a:lnTo>
              <a:lnTo>
                <a:pt x="160008" y="160008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45D00F-CDF5-4360-ADA8-0ABB21C8D404}">
      <dsp:nvSpPr>
        <dsp:cNvPr id="0" name=""/>
        <dsp:cNvSpPr/>
      </dsp:nvSpPr>
      <dsp:spPr>
        <a:xfrm>
          <a:off x="10330499" y="2187006"/>
          <a:ext cx="1280070" cy="800044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한식 이미지</a:t>
          </a:r>
          <a:endParaRPr lang="en-US" altLang="ko-KR" sz="1200" kern="1200" dirty="0" smtClean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검색</a:t>
          </a:r>
          <a:endParaRPr lang="ko-KR" altLang="en-US" sz="1200" kern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sp:txBody>
      <dsp:txXfrm>
        <a:off x="10353931" y="2210438"/>
        <a:ext cx="1233206" cy="753180"/>
      </dsp:txXfrm>
    </dsp:sp>
    <dsp:sp modelId="{1CAC7DF4-D631-4107-9B33-48FB6E84FC3B}">
      <dsp:nvSpPr>
        <dsp:cNvPr id="0" name=""/>
        <dsp:cNvSpPr/>
      </dsp:nvSpPr>
      <dsp:spPr>
        <a:xfrm>
          <a:off x="10170490" y="986940"/>
          <a:ext cx="160008" cy="26001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0143"/>
              </a:lnTo>
              <a:lnTo>
                <a:pt x="160008" y="2600143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889228-C4A5-43AD-B419-E273921A06F8}">
      <dsp:nvSpPr>
        <dsp:cNvPr id="0" name=""/>
        <dsp:cNvSpPr/>
      </dsp:nvSpPr>
      <dsp:spPr>
        <a:xfrm>
          <a:off x="10330499" y="3187061"/>
          <a:ext cx="1280070" cy="800044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관련 장소</a:t>
          </a:r>
          <a:endParaRPr lang="en-US" altLang="ko-KR" sz="1200" kern="1200" dirty="0" smtClean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kern="1200" dirty="0" smtClean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rPr>
            <a:t>제공</a:t>
          </a:r>
          <a:endParaRPr lang="ko-KR" altLang="en-US" sz="1200" kern="1200" dirty="0">
            <a:solidFill>
              <a:schemeClr val="tx1"/>
            </a:solidFill>
            <a:latin typeface="Noto Sans KR Medium" pitchFamily="34" charset="-127"/>
            <a:ea typeface="Noto Sans KR Medium" pitchFamily="34" charset="-127"/>
          </a:endParaRPr>
        </a:p>
      </dsp:txBody>
      <dsp:txXfrm>
        <a:off x="10353931" y="3210493"/>
        <a:ext cx="1233206" cy="7531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4BE4A-700B-47C3-B39A-2F66D88FF9B8}" type="datetimeFigureOut">
              <a:rPr lang="zh-CN" altLang="en-US" smtClean="0"/>
              <a:pPr/>
              <a:t>2023/4/25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176AAE-6F91-4E54-ABFD-07E712955B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087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444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488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277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305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478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91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91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91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444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59AF-B5E8-4C5F-96B8-FECF9CF80350}" type="datetimeFigureOut">
              <a:rPr lang="zh-CN" altLang="en-US" smtClean="0"/>
              <a:pPr/>
              <a:t>2023/4/25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14EC-520B-4FA7-9DC2-CE34B63E3F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03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59AF-B5E8-4C5F-96B8-FECF9CF80350}" type="datetimeFigureOut">
              <a:rPr lang="zh-CN" altLang="en-US" smtClean="0"/>
              <a:pPr/>
              <a:t>2023/4/25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14EC-520B-4FA7-9DC2-CE34B63E3F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97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59AF-B5E8-4C5F-96B8-FECF9CF80350}" type="datetimeFigureOut">
              <a:rPr lang="zh-CN" altLang="en-US" smtClean="0"/>
              <a:pPr/>
              <a:t>2023/4/25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14EC-520B-4FA7-9DC2-CE34B63E3F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72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146D-7F58-49EE-A429-45AE4637CB6F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DCED4-D257-4C5B-8DEE-0EC7DA746A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30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146D-7F58-49EE-A429-45AE4637CB6F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DCED4-D257-4C5B-8DEE-0EC7DA746A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72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146D-7F58-49EE-A429-45AE4637CB6F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DCED4-D257-4C5B-8DEE-0EC7DA746A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2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146D-7F58-49EE-A429-45AE4637CB6F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DCED4-D257-4C5B-8DEE-0EC7DA746A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0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146D-7F58-49EE-A429-45AE4637CB6F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DCED4-D257-4C5B-8DEE-0EC7DA746A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10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146D-7F58-49EE-A429-45AE4637CB6F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DCED4-D257-4C5B-8DEE-0EC7DA746A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33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146D-7F58-49EE-A429-45AE4637CB6F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DCED4-D257-4C5B-8DEE-0EC7DA746A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7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146D-7F58-49EE-A429-45AE4637CB6F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DCED4-D257-4C5B-8DEE-0EC7DA746A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14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59AF-B5E8-4C5F-96B8-FECF9CF80350}" type="datetimeFigureOut">
              <a:rPr lang="zh-CN" altLang="en-US" smtClean="0"/>
              <a:pPr/>
              <a:t>2023/4/25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14EC-520B-4FA7-9DC2-CE34B63E3F2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88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146D-7F58-49EE-A429-45AE4637CB6F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DCED4-D257-4C5B-8DEE-0EC7DA746A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12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146D-7F58-49EE-A429-45AE4637CB6F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DCED4-D257-4C5B-8DEE-0EC7DA746A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10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146D-7F58-49EE-A429-45AE4637CB6F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DCED4-D257-4C5B-8DEE-0EC7DA746A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15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59AF-B5E8-4C5F-96B8-FECF9CF80350}" type="datetimeFigureOut">
              <a:rPr lang="zh-CN" altLang="en-US" smtClean="0"/>
              <a:pPr/>
              <a:t>2023/4/25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14EC-520B-4FA7-9DC2-CE34B63E3F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30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59AF-B5E8-4C5F-96B8-FECF9CF80350}" type="datetimeFigureOut">
              <a:rPr lang="zh-CN" altLang="en-US" smtClean="0"/>
              <a:pPr/>
              <a:t>2023/4/25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14EC-520B-4FA7-9DC2-CE34B63E3F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81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59AF-B5E8-4C5F-96B8-FECF9CF80350}" type="datetimeFigureOut">
              <a:rPr lang="zh-CN" altLang="en-US" smtClean="0"/>
              <a:pPr/>
              <a:t>2023/4/25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14EC-520B-4FA7-9DC2-CE34B63E3F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90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59AF-B5E8-4C5F-96B8-FECF9CF80350}" type="datetimeFigureOut">
              <a:rPr lang="zh-CN" altLang="en-US" smtClean="0"/>
              <a:pPr/>
              <a:t>2023/4/25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14EC-520B-4FA7-9DC2-CE34B63E3F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81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23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59AF-B5E8-4C5F-96B8-FECF9CF80350}" type="datetimeFigureOut">
              <a:rPr lang="zh-CN" altLang="en-US" smtClean="0"/>
              <a:pPr/>
              <a:t>2023/4/25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14EC-520B-4FA7-9DC2-CE34B63E3F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54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59AF-B5E8-4C5F-96B8-FECF9CF80350}" type="datetimeFigureOut">
              <a:rPr lang="zh-CN" altLang="en-US" smtClean="0"/>
              <a:pPr/>
              <a:t>2023/4/25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14EC-520B-4FA7-9DC2-CE34B63E3F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58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459AF-B5E8-4C5F-96B8-FECF9CF80350}" type="datetimeFigureOut">
              <a:rPr lang="zh-CN" altLang="en-US" smtClean="0"/>
              <a:pPr/>
              <a:t>2023/4/25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F14EC-520B-4FA7-9DC2-CE34B63E3F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056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B4146D-7F58-49EE-A429-45AE4637CB6F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DDCED4-D257-4C5B-8DEE-0EC7DA746A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04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2.png"/><Relationship Id="rId21" Type="http://schemas.openxmlformats.org/officeDocument/2006/relationships/image" Target="../media/image60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24" Type="http://schemas.openxmlformats.org/officeDocument/2006/relationships/image" Target="../media/image7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Relationship Id="rId22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microsoft.com/office/2007/relationships/hdphoto" Target="../media/hdphoto1.wdp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tmp"/><Relationship Id="rId11" Type="http://schemas.openxmlformats.org/officeDocument/2006/relationships/image" Target="../media/image24.tmp"/><Relationship Id="rId5" Type="http://schemas.openxmlformats.org/officeDocument/2006/relationships/image" Target="../media/image18.tmp"/><Relationship Id="rId10" Type="http://schemas.openxmlformats.org/officeDocument/2006/relationships/image" Target="../media/image23.tmp"/><Relationship Id="rId4" Type="http://schemas.openxmlformats.org/officeDocument/2006/relationships/image" Target="../media/image17.tmp"/><Relationship Id="rId9" Type="http://schemas.openxmlformats.org/officeDocument/2006/relationships/image" Target="../media/image22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09" y="1512801"/>
            <a:ext cx="4619217" cy="47161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65" y="2433456"/>
            <a:ext cx="1228973" cy="125064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14" y="1986808"/>
            <a:ext cx="4650419" cy="25070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300" y="915288"/>
            <a:ext cx="1994445" cy="2927922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029498" y="2805752"/>
            <a:ext cx="52397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altLang="zh-CN" sz="5000" b="0" dirty="0" smtClean="0">
                <a:latin typeface="Noto Sans KR Black" pitchFamily="34" charset="-127"/>
                <a:ea typeface="Noto Sans KR Black" pitchFamily="34" charset="-127"/>
              </a:rPr>
              <a:t>Hello, Seoul</a:t>
            </a:r>
            <a:endParaRPr lang="zh-CN" altLang="en-US" sz="5000" b="0" dirty="0">
              <a:latin typeface="Noto Sans KR Black" pitchFamily="34" charset="-127"/>
              <a:ea typeface="Noto Sans KR Black" pitchFamily="34" charset="-127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488" y="3285849"/>
            <a:ext cx="653586" cy="585014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826" y="2992510"/>
            <a:ext cx="6296025" cy="962025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2" name="TextBox 1"/>
          <p:cNvSpPr txBox="1"/>
          <p:nvPr/>
        </p:nvSpPr>
        <p:spPr>
          <a:xfrm>
            <a:off x="6214078" y="2499187"/>
            <a:ext cx="451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AI </a:t>
            </a:r>
            <a:r>
              <a:rPr lang="ko-KR" altLang="en-US" b="1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기반</a:t>
            </a:r>
            <a:r>
              <a:rPr lang="en-US" altLang="ko-KR" b="1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웹 서비스 응용 </a:t>
            </a:r>
            <a:r>
              <a:rPr lang="en-US" altLang="ko-KR" b="1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SW </a:t>
            </a:r>
            <a:r>
              <a:rPr lang="ko-KR" altLang="en-US" b="1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개발자 양성과정</a:t>
            </a:r>
            <a:endParaRPr lang="ko-KR" altLang="en-US" b="1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68172" y="4056369"/>
            <a:ext cx="4809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1</a:t>
            </a:r>
            <a:r>
              <a:rPr lang="ko-KR" altLang="en-US" b="1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조 </a:t>
            </a:r>
            <a:r>
              <a:rPr lang="en-US" altLang="ko-KR" b="1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: </a:t>
            </a:r>
            <a:r>
              <a:rPr lang="ko-KR" altLang="en-US" b="1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선우성웅</a:t>
            </a:r>
            <a:r>
              <a:rPr lang="en-US" altLang="ko-KR" b="1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,  </a:t>
            </a:r>
            <a:r>
              <a:rPr lang="ko-KR" altLang="en-US" b="1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김도현</a:t>
            </a:r>
            <a:r>
              <a:rPr lang="en-US" altLang="ko-KR" b="1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신동훈</a:t>
            </a:r>
            <a:r>
              <a:rPr lang="en-US" altLang="ko-KR" b="1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정수현</a:t>
            </a:r>
            <a:r>
              <a:rPr lang="en-US" altLang="ko-KR" b="1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최남이</a:t>
            </a:r>
            <a:endParaRPr lang="ko-KR" altLang="en-US" b="1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532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19075" y="859453"/>
            <a:ext cx="11753850" cy="5781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文本框 28"/>
          <p:cNvSpPr txBox="1"/>
          <p:nvPr/>
        </p:nvSpPr>
        <p:spPr>
          <a:xfrm>
            <a:off x="4166084" y="159806"/>
            <a:ext cx="3859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/>
            <a:r>
              <a:rPr lang="en-US" altLang="ko-KR" sz="3200" dirty="0">
                <a:latin typeface="Noto Sans KR Black" pitchFamily="34" charset="-127"/>
                <a:ea typeface="Noto Sans KR Black" pitchFamily="34" charset="-127"/>
              </a:rPr>
              <a:t> </a:t>
            </a:r>
            <a:r>
              <a:rPr lang="ko-KR" altLang="en-US" sz="3200" dirty="0" err="1">
                <a:latin typeface="Noto Sans KR Black" pitchFamily="34" charset="-127"/>
                <a:ea typeface="Noto Sans KR Black" pitchFamily="34" charset="-127"/>
              </a:rPr>
              <a:t>플래너</a:t>
            </a:r>
            <a:r>
              <a:rPr lang="ko-KR" altLang="en-US" sz="3200" dirty="0">
                <a:latin typeface="Noto Sans KR Black" pitchFamily="34" charset="-127"/>
                <a:ea typeface="Noto Sans KR Black" pitchFamily="34" charset="-127"/>
              </a:rPr>
              <a:t> 팀 공유</a:t>
            </a:r>
            <a:endParaRPr lang="en-US" altLang="ko-KR" sz="3200" dirty="0">
              <a:latin typeface="Noto Sans KR Black" pitchFamily="34" charset="-127"/>
              <a:ea typeface="Noto Sans KR Black" pitchFamily="34" charset="-127"/>
            </a:endParaRPr>
          </a:p>
        </p:txBody>
      </p:sp>
      <p:grpSp>
        <p:nvGrpSpPr>
          <p:cNvPr id="19" name="组合 7"/>
          <p:cNvGrpSpPr/>
          <p:nvPr/>
        </p:nvGrpSpPr>
        <p:grpSpPr>
          <a:xfrm>
            <a:off x="0" y="180016"/>
            <a:ext cx="3947887" cy="544357"/>
            <a:chOff x="0" y="589591"/>
            <a:chExt cx="3947887" cy="544357"/>
          </a:xfrm>
        </p:grpSpPr>
        <p:pic>
          <p:nvPicPr>
            <p:cNvPr id="20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21" name="直接连接符 8"/>
            <p:cNvCxnSpPr>
              <a:endCxn id="20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35"/>
          <p:cNvGrpSpPr/>
          <p:nvPr/>
        </p:nvGrpSpPr>
        <p:grpSpPr>
          <a:xfrm>
            <a:off x="8244113" y="180016"/>
            <a:ext cx="3947887" cy="544357"/>
            <a:chOff x="8244113" y="589591"/>
            <a:chExt cx="3947887" cy="544357"/>
          </a:xfrm>
        </p:grpSpPr>
        <p:pic>
          <p:nvPicPr>
            <p:cNvPr id="23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244113" y="589591"/>
              <a:ext cx="613417" cy="544357"/>
            </a:xfrm>
            <a:prstGeom prst="rect">
              <a:avLst/>
            </a:prstGeom>
          </p:spPr>
        </p:pic>
        <p:cxnSp>
          <p:nvCxnSpPr>
            <p:cNvPr id="24" name="直接连接符 9"/>
            <p:cNvCxnSpPr/>
            <p:nvPr/>
          </p:nvCxnSpPr>
          <p:spPr>
            <a:xfrm>
              <a:off x="8857530" y="867195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직사각형 27"/>
          <p:cNvSpPr/>
          <p:nvPr/>
        </p:nvSpPr>
        <p:spPr>
          <a:xfrm>
            <a:off x="8416278" y="3709956"/>
            <a:ext cx="28953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err="1">
                <a:latin typeface="Noto Sans KR Medium" pitchFamily="34" charset="-127"/>
                <a:ea typeface="Noto Sans KR Medium" pitchFamily="34" charset="-127"/>
              </a:rPr>
              <a:t>M</a:t>
            </a:r>
            <a:r>
              <a:rPr lang="en-US" altLang="ko-KR" dirty="0" err="1" smtClean="0">
                <a:latin typeface="Noto Sans KR Medium" pitchFamily="34" charset="-127"/>
                <a:ea typeface="Noto Sans KR Medium" pitchFamily="34" charset="-127"/>
              </a:rPr>
              <a:t>yPage</a:t>
            </a:r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에서 </a:t>
            </a:r>
            <a:endParaRPr lang="en-US" altLang="ko-KR" dirty="0" smtClean="0">
              <a:latin typeface="Noto Sans KR Medium" pitchFamily="34" charset="-127"/>
              <a:ea typeface="Noto Sans KR Medium" pitchFamily="34" charset="-127"/>
            </a:endParaRPr>
          </a:p>
          <a:p>
            <a:pPr algn="ctr"/>
            <a:r>
              <a:rPr lang="ko-KR" altLang="en-US" dirty="0">
                <a:latin typeface="Noto Sans KR Medium" pitchFamily="34" charset="-127"/>
                <a:ea typeface="Noto Sans KR Medium" pitchFamily="34" charset="-127"/>
              </a:rPr>
              <a:t>공</a:t>
            </a:r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유 받은 </a:t>
            </a:r>
            <a:r>
              <a:rPr lang="en-US" altLang="ko-KR" dirty="0" smtClean="0">
                <a:latin typeface="Noto Sans KR Medium" pitchFamily="34" charset="-127"/>
                <a:ea typeface="Noto Sans KR Medium" pitchFamily="34" charset="-127"/>
              </a:rPr>
              <a:t>Planner</a:t>
            </a:r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 확인가능</a:t>
            </a:r>
            <a:endParaRPr lang="en-US" altLang="ko-KR" dirty="0">
              <a:latin typeface="Noto Sans KR Medium" pitchFamily="34" charset="-127"/>
              <a:ea typeface="Noto Sans KR Medium" pitchFamily="34" charset="-127"/>
            </a:endParaRPr>
          </a:p>
        </p:txBody>
      </p:sp>
      <p:pic>
        <p:nvPicPr>
          <p:cNvPr id="3075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50" y="1179046"/>
            <a:ext cx="7200000" cy="50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/>
          <p:cNvCxnSpPr/>
          <p:nvPr/>
        </p:nvCxnSpPr>
        <p:spPr>
          <a:xfrm>
            <a:off x="800100" y="3848100"/>
            <a:ext cx="19240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457200" y="1933575"/>
            <a:ext cx="6191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60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219075" y="859453"/>
            <a:ext cx="11753850" cy="5781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组合 7"/>
          <p:cNvGrpSpPr/>
          <p:nvPr/>
        </p:nvGrpSpPr>
        <p:grpSpPr>
          <a:xfrm>
            <a:off x="0" y="180016"/>
            <a:ext cx="3947887" cy="544357"/>
            <a:chOff x="0" y="589591"/>
            <a:chExt cx="3947887" cy="544357"/>
          </a:xfrm>
        </p:grpSpPr>
        <p:pic>
          <p:nvPicPr>
            <p:cNvPr id="19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20" name="直接连接符 8"/>
            <p:cNvCxnSpPr>
              <a:endCxn id="19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35"/>
          <p:cNvGrpSpPr/>
          <p:nvPr/>
        </p:nvGrpSpPr>
        <p:grpSpPr>
          <a:xfrm>
            <a:off x="8244113" y="180016"/>
            <a:ext cx="3947887" cy="544357"/>
            <a:chOff x="8244113" y="589591"/>
            <a:chExt cx="3947887" cy="544357"/>
          </a:xfrm>
        </p:grpSpPr>
        <p:pic>
          <p:nvPicPr>
            <p:cNvPr id="22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244113" y="589591"/>
              <a:ext cx="613417" cy="544357"/>
            </a:xfrm>
            <a:prstGeom prst="rect">
              <a:avLst/>
            </a:prstGeom>
          </p:spPr>
        </p:pic>
        <p:cxnSp>
          <p:nvCxnSpPr>
            <p:cNvPr id="23" name="直接连接符 9"/>
            <p:cNvCxnSpPr/>
            <p:nvPr/>
          </p:nvCxnSpPr>
          <p:spPr>
            <a:xfrm>
              <a:off x="8857530" y="867195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직사각형 24"/>
          <p:cNvSpPr/>
          <p:nvPr/>
        </p:nvSpPr>
        <p:spPr>
          <a:xfrm>
            <a:off x="8181619" y="3767106"/>
            <a:ext cx="34678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KR Medium" pitchFamily="34" charset="-127"/>
                <a:ea typeface="Noto Sans KR Medium" pitchFamily="34" charset="-127"/>
              </a:rPr>
              <a:t>Share </a:t>
            </a:r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버튼을 클릭해</a:t>
            </a:r>
            <a:endParaRPr lang="en-US" altLang="ko-KR" dirty="0" smtClean="0">
              <a:latin typeface="Noto Sans KR Medium" pitchFamily="34" charset="-127"/>
              <a:ea typeface="Noto Sans KR Medium" pitchFamily="34" charset="-127"/>
            </a:endParaRPr>
          </a:p>
          <a:p>
            <a:pPr algn="ctr"/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다른 </a:t>
            </a:r>
            <a:r>
              <a:rPr lang="en-US" altLang="ko-KR" dirty="0" smtClean="0">
                <a:latin typeface="Noto Sans KR Medium" pitchFamily="34" charset="-127"/>
                <a:ea typeface="Noto Sans KR Medium" pitchFamily="34" charset="-127"/>
              </a:rPr>
              <a:t>User</a:t>
            </a:r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의 </a:t>
            </a:r>
            <a:r>
              <a:rPr lang="en-US" altLang="ko-KR" dirty="0" smtClean="0">
                <a:latin typeface="Noto Sans KR Medium" pitchFamily="34" charset="-127"/>
                <a:ea typeface="Noto Sans KR Medium" pitchFamily="34" charset="-127"/>
              </a:rPr>
              <a:t>Planner</a:t>
            </a:r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를 가져온다</a:t>
            </a:r>
            <a:r>
              <a:rPr lang="en-US" altLang="ko-KR" dirty="0" smtClean="0">
                <a:latin typeface="Noto Sans KR Medium" pitchFamily="34" charset="-127"/>
                <a:ea typeface="Noto Sans KR Medium" pitchFamily="34" charset="-127"/>
              </a:rPr>
              <a:t>.</a:t>
            </a:r>
            <a:endParaRPr lang="en-US" altLang="ko-KR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878748" y="4933468"/>
            <a:ext cx="4073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KR Medium" pitchFamily="34" charset="-127"/>
                <a:ea typeface="Noto Sans KR Medium" pitchFamily="34" charset="-127"/>
              </a:rPr>
              <a:t>Planner</a:t>
            </a:r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를 자신이 원하는 대로 수정한다</a:t>
            </a:r>
            <a:r>
              <a:rPr lang="en-US" altLang="ko-KR" dirty="0" smtClean="0">
                <a:latin typeface="Noto Sans KR Medium" pitchFamily="34" charset="-127"/>
                <a:ea typeface="Noto Sans KR Medium" pitchFamily="34" charset="-127"/>
              </a:rPr>
              <a:t>.</a:t>
            </a:r>
            <a:endParaRPr lang="en-US" altLang="ko-KR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491577" y="1332904"/>
            <a:ext cx="2847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KR Medium" pitchFamily="34" charset="-127"/>
                <a:ea typeface="Noto Sans KR Medium" pitchFamily="34" charset="-127"/>
              </a:rPr>
              <a:t>Planner Share</a:t>
            </a:r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를 클릭하여</a:t>
            </a:r>
            <a:endParaRPr lang="en-US" altLang="ko-KR" dirty="0" smtClean="0">
              <a:latin typeface="Noto Sans KR Medium" pitchFamily="34" charset="-127"/>
              <a:ea typeface="Noto Sans KR Medium" pitchFamily="34" charset="-127"/>
            </a:endParaRPr>
          </a:p>
          <a:p>
            <a:pPr algn="ctr"/>
            <a:r>
              <a:rPr lang="en-US" altLang="ko-KR" dirty="0" smtClean="0">
                <a:latin typeface="Noto Sans KR Medium" pitchFamily="34" charset="-127"/>
                <a:ea typeface="Noto Sans KR Medium" pitchFamily="34" charset="-127"/>
              </a:rPr>
              <a:t>Community</a:t>
            </a:r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에 글 등록</a:t>
            </a:r>
            <a:endParaRPr lang="en-US" altLang="ko-KR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29" name="아래쪽 화살표 28"/>
          <p:cNvSpPr/>
          <p:nvPr/>
        </p:nvSpPr>
        <p:spPr>
          <a:xfrm>
            <a:off x="9686925" y="4447934"/>
            <a:ext cx="457200" cy="43815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891573" y="2752991"/>
            <a:ext cx="4047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KR Medium" pitchFamily="34" charset="-127"/>
                <a:ea typeface="Noto Sans KR Medium" pitchFamily="34" charset="-127"/>
              </a:rPr>
              <a:t>Community</a:t>
            </a:r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에서 원하는 </a:t>
            </a:r>
            <a:r>
              <a:rPr lang="en-US" altLang="ko-KR" dirty="0" smtClean="0">
                <a:latin typeface="Noto Sans KR Medium" pitchFamily="34" charset="-127"/>
                <a:ea typeface="Noto Sans KR Medium" pitchFamily="34" charset="-127"/>
              </a:rPr>
              <a:t>Planner </a:t>
            </a:r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클릭</a:t>
            </a:r>
            <a:r>
              <a:rPr lang="en-US" altLang="ko-KR" dirty="0" smtClean="0">
                <a:latin typeface="Noto Sans KR Medium" pitchFamily="34" charset="-127"/>
                <a:ea typeface="Noto Sans KR Medium" pitchFamily="34" charset="-127"/>
              </a:rPr>
              <a:t>.</a:t>
            </a:r>
            <a:endParaRPr lang="en-US" altLang="ko-KR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32" name="아래쪽 화살표 31"/>
          <p:cNvSpPr/>
          <p:nvPr/>
        </p:nvSpPr>
        <p:spPr>
          <a:xfrm>
            <a:off x="9686923" y="3200159"/>
            <a:ext cx="457200" cy="43815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文本框 28"/>
          <p:cNvSpPr txBox="1"/>
          <p:nvPr/>
        </p:nvSpPr>
        <p:spPr>
          <a:xfrm>
            <a:off x="4166084" y="159806"/>
            <a:ext cx="3859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/>
            <a:r>
              <a:rPr lang="ko-KR" altLang="en-US" sz="3200" dirty="0" err="1" smtClean="0">
                <a:latin typeface="Noto Sans KR Black" pitchFamily="34" charset="-127"/>
                <a:ea typeface="Noto Sans KR Black" pitchFamily="34" charset="-127"/>
              </a:rPr>
              <a:t>플래너</a:t>
            </a:r>
            <a:r>
              <a:rPr lang="ko-KR" altLang="en-US" sz="3200" dirty="0" smtClean="0">
                <a:latin typeface="Noto Sans KR Black" pitchFamily="34" charset="-127"/>
                <a:ea typeface="Noto Sans KR Black" pitchFamily="34" charset="-127"/>
              </a:rPr>
              <a:t> 커뮤니티 공유</a:t>
            </a:r>
            <a:endParaRPr lang="en-US" altLang="ko-KR" sz="3200" dirty="0">
              <a:latin typeface="Noto Sans KR Black" pitchFamily="34" charset="-127"/>
              <a:ea typeface="Noto Sans KR Black" pitchFamily="34" charset="-127"/>
            </a:endParaRPr>
          </a:p>
        </p:txBody>
      </p:sp>
      <p:pic>
        <p:nvPicPr>
          <p:cNvPr id="24" name="Picture 2" descr="C:\Users\BIT\Desktop\ppt\2023-04-25 15-02-09.mkv_20230425_150329.992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84" y="1332904"/>
            <a:ext cx="7200000" cy="504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BIT\Desktop\ppt\2023-04-25 15-02-09.mkv_20230425_150333.187.jp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84" y="1332904"/>
            <a:ext cx="7200000" cy="504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BIT\Desktop\ppt\2023-04-25 15-02-09.mkv_20230425_150349.626.jp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84" y="1332904"/>
            <a:ext cx="7200000" cy="504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11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219075" y="859453"/>
            <a:ext cx="11753850" cy="5781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组合 7"/>
          <p:cNvGrpSpPr/>
          <p:nvPr/>
        </p:nvGrpSpPr>
        <p:grpSpPr>
          <a:xfrm>
            <a:off x="0" y="180016"/>
            <a:ext cx="3947887" cy="544357"/>
            <a:chOff x="0" y="589591"/>
            <a:chExt cx="3947887" cy="544357"/>
          </a:xfrm>
        </p:grpSpPr>
        <p:pic>
          <p:nvPicPr>
            <p:cNvPr id="12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13" name="直接连接符 8"/>
            <p:cNvCxnSpPr>
              <a:endCxn id="12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35"/>
          <p:cNvGrpSpPr/>
          <p:nvPr/>
        </p:nvGrpSpPr>
        <p:grpSpPr>
          <a:xfrm>
            <a:off x="8244113" y="180016"/>
            <a:ext cx="3947887" cy="544357"/>
            <a:chOff x="8244113" y="589591"/>
            <a:chExt cx="3947887" cy="544357"/>
          </a:xfrm>
        </p:grpSpPr>
        <p:pic>
          <p:nvPicPr>
            <p:cNvPr id="15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244113" y="589591"/>
              <a:ext cx="613417" cy="544357"/>
            </a:xfrm>
            <a:prstGeom prst="rect">
              <a:avLst/>
            </a:prstGeom>
          </p:spPr>
        </p:pic>
        <p:cxnSp>
          <p:nvCxnSpPr>
            <p:cNvPr id="16" name="直接连接符 9"/>
            <p:cNvCxnSpPr/>
            <p:nvPr/>
          </p:nvCxnSpPr>
          <p:spPr>
            <a:xfrm>
              <a:off x="8857530" y="867195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/>
          <p:cNvSpPr/>
          <p:nvPr/>
        </p:nvSpPr>
        <p:spPr>
          <a:xfrm>
            <a:off x="8004175" y="2147856"/>
            <a:ext cx="4032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이미지를 첨부한 뒤</a:t>
            </a:r>
            <a:r>
              <a:rPr lang="en-US" altLang="ko-KR" dirty="0" smtClean="0">
                <a:latin typeface="Noto Sans KR Medium" pitchFamily="34" charset="-127"/>
                <a:ea typeface="Noto Sans KR Medium" pitchFamily="34" charset="-127"/>
              </a:rPr>
              <a:t>, Search</a:t>
            </a:r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를 클릭한다</a:t>
            </a:r>
            <a:r>
              <a:rPr lang="en-US" altLang="ko-KR" dirty="0" smtClean="0">
                <a:latin typeface="Noto Sans KR Medium" pitchFamily="34" charset="-127"/>
                <a:ea typeface="Noto Sans KR Medium" pitchFamily="34" charset="-127"/>
              </a:rPr>
              <a:t>.</a:t>
            </a:r>
            <a:endParaRPr lang="en-US" altLang="ko-KR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867335" y="3067050"/>
            <a:ext cx="4267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이미지 예측결과와 추천 음식점을 확인한다</a:t>
            </a:r>
            <a:r>
              <a:rPr lang="en-US" altLang="ko-KR" dirty="0" smtClean="0">
                <a:latin typeface="Noto Sans KR Medium" pitchFamily="34" charset="-127"/>
                <a:ea typeface="Noto Sans KR Medium" pitchFamily="34" charset="-127"/>
              </a:rPr>
              <a:t>.</a:t>
            </a:r>
            <a:endParaRPr lang="en-US" altLang="ko-KR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22" name="아래쪽 화살표 21"/>
          <p:cNvSpPr/>
          <p:nvPr/>
        </p:nvSpPr>
        <p:spPr>
          <a:xfrm>
            <a:off x="9772654" y="3455432"/>
            <a:ext cx="457200" cy="43815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104584" y="4022277"/>
            <a:ext cx="3793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원하는 음식점의 상세정보를 확인한다</a:t>
            </a:r>
            <a:r>
              <a:rPr lang="en-US" altLang="ko-KR" dirty="0" smtClean="0">
                <a:latin typeface="Noto Sans KR Medium" pitchFamily="34" charset="-127"/>
                <a:ea typeface="Noto Sans KR Medium" pitchFamily="34" charset="-127"/>
              </a:rPr>
              <a:t>.</a:t>
            </a:r>
            <a:endParaRPr lang="en-US" altLang="ko-KR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899400" y="4877384"/>
            <a:ext cx="4177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찜 버튼을 클릭하여 </a:t>
            </a:r>
            <a:r>
              <a:rPr lang="en-US" altLang="ko-KR" dirty="0" smtClean="0">
                <a:latin typeface="Noto Sans KR Medium" pitchFamily="34" charset="-127"/>
                <a:ea typeface="Noto Sans KR Medium" pitchFamily="34" charset="-127"/>
              </a:rPr>
              <a:t>Wish List</a:t>
            </a:r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에 저장한다</a:t>
            </a:r>
            <a:r>
              <a:rPr lang="en-US" altLang="ko-KR" dirty="0" smtClean="0">
                <a:latin typeface="Noto Sans KR Medium" pitchFamily="34" charset="-127"/>
                <a:ea typeface="Noto Sans KR Medium" pitchFamily="34" charset="-127"/>
              </a:rPr>
              <a:t>.</a:t>
            </a:r>
            <a:endParaRPr lang="en-US" altLang="ko-KR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26" name="아래쪽 화살표 25"/>
          <p:cNvSpPr/>
          <p:nvPr/>
        </p:nvSpPr>
        <p:spPr>
          <a:xfrm>
            <a:off x="9772654" y="4392193"/>
            <a:ext cx="457200" cy="43815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아래쪽 화살표 26"/>
          <p:cNvSpPr/>
          <p:nvPr/>
        </p:nvSpPr>
        <p:spPr>
          <a:xfrm>
            <a:off x="9772654" y="2626757"/>
            <a:ext cx="457200" cy="43815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文本框 28"/>
          <p:cNvSpPr txBox="1"/>
          <p:nvPr/>
        </p:nvSpPr>
        <p:spPr>
          <a:xfrm>
            <a:off x="4166084" y="159806"/>
            <a:ext cx="3859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/>
            <a:r>
              <a:rPr lang="en-US" altLang="ko-KR" sz="3200" dirty="0" smtClean="0">
                <a:latin typeface="Noto Sans KR Black" pitchFamily="34" charset="-127"/>
                <a:ea typeface="Noto Sans KR Black" pitchFamily="34" charset="-127"/>
              </a:rPr>
              <a:t>K-Food Search</a:t>
            </a:r>
            <a:endParaRPr lang="en-US" altLang="ko-KR" sz="3200" dirty="0">
              <a:latin typeface="Noto Sans KR Black" pitchFamily="34" charset="-127"/>
              <a:ea typeface="Noto Sans KR Black" pitchFamily="34" charset="-127"/>
            </a:endParaRPr>
          </a:p>
        </p:txBody>
      </p:sp>
      <p:pic>
        <p:nvPicPr>
          <p:cNvPr id="28" name="Picture 2" descr="C:\Users\BIT\Desktop\ppt\2023-04-25 14-21-40.mkv_20230425_142358.500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99" y="1230290"/>
            <a:ext cx="7200000" cy="504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BIT\Desktop\ppt\2023-04-25 14-24-27.mkv_20230425_142535.848.jp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15" y="1233399"/>
            <a:ext cx="7200000" cy="504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BIT\Desktop\ppt\2023-04-25 14-24-27.mkv_20230425_142540.418.jp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15" y="1227077"/>
            <a:ext cx="7200000" cy="504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BIT\Desktop\ppt\2023-04-25 14-24-27.mkv_20230425_142542.952.jp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99" y="1233399"/>
            <a:ext cx="7200000" cy="504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BIT\Desktop\ppt\2023-04-25 14-24-27.mkv_20230425_142550.095.jp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99" y="1227077"/>
            <a:ext cx="7200000" cy="504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42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  <p:bldP spid="24" grpId="0"/>
      <p:bldP spid="25" grpId="0"/>
      <p:bldP spid="26" grpId="0" animBg="1"/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/>
          <p:cNvSpPr/>
          <p:nvPr/>
        </p:nvSpPr>
        <p:spPr>
          <a:xfrm>
            <a:off x="219075" y="859453"/>
            <a:ext cx="11753850" cy="5781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5293680" y="5025051"/>
            <a:ext cx="3108468" cy="1403887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222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 flipH="1">
            <a:off x="6665782" y="5133846"/>
            <a:ext cx="1663467" cy="1209804"/>
          </a:xfrm>
          <a:prstGeom prst="roundRect">
            <a:avLst/>
          </a:prstGeom>
          <a:solidFill>
            <a:schemeClr val="bg1"/>
          </a:solidFill>
          <a:ln w="2222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273818" y="1052032"/>
            <a:ext cx="3361572" cy="1582408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222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3" descr="C:\Users\BIT\Downloads\pngwing.com (1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846" y="986835"/>
            <a:ext cx="1732479" cy="1732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3947887" y="992976"/>
            <a:ext cx="4764200" cy="1755939"/>
          </a:xfrm>
          <a:prstGeom prst="roundRect">
            <a:avLst/>
          </a:prstGeom>
          <a:noFill/>
          <a:ln w="222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2" descr="C:\Users\BIT\Downloads\pngwing.com (3)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396" y="1347857"/>
            <a:ext cx="896972" cy="896972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20" name="직선 화살표 연결선 19"/>
          <p:cNvCxnSpPr/>
          <p:nvPr/>
        </p:nvCxnSpPr>
        <p:spPr>
          <a:xfrm flipH="1">
            <a:off x="5811236" y="2812603"/>
            <a:ext cx="4432" cy="204567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7412298" y="2812604"/>
            <a:ext cx="0" cy="210226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4196209" y="4914869"/>
            <a:ext cx="4328363" cy="1586896"/>
          </a:xfrm>
          <a:prstGeom prst="roundRect">
            <a:avLst/>
          </a:prstGeom>
          <a:noFill/>
          <a:ln w="222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11" descr="OpenCV Logo with text svg version.sv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249" y="5454806"/>
            <a:ext cx="473193" cy="547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3" descr="Scikit learn logo small.sv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351" y="5421848"/>
            <a:ext cx="1065788" cy="57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6" descr="C:\Users\BIT\Downloads\pngwing.com (15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914" y="5380253"/>
            <a:ext cx="751949" cy="751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직선 화살표 연결선 24"/>
          <p:cNvCxnSpPr/>
          <p:nvPr/>
        </p:nvCxnSpPr>
        <p:spPr>
          <a:xfrm>
            <a:off x="8712087" y="1683105"/>
            <a:ext cx="117751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9937474" y="1286980"/>
            <a:ext cx="1707261" cy="1013500"/>
          </a:xfrm>
          <a:prstGeom prst="roundRect">
            <a:avLst/>
          </a:prstGeom>
          <a:noFill/>
          <a:ln w="222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0127459" y="1147950"/>
            <a:ext cx="13505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Noto Sans KR Black" pitchFamily="34" charset="-127"/>
                <a:ea typeface="Noto Sans KR Black" pitchFamily="34" charset="-127"/>
              </a:rPr>
              <a:t>DB</a:t>
            </a:r>
            <a:endParaRPr lang="ko-KR" altLang="en-US" dirty="0">
              <a:latin typeface="Noto Sans KR Black" pitchFamily="34" charset="-127"/>
              <a:ea typeface="Noto Sans KR Black" pitchFamily="34" charset="-127"/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 flipH="1" flipV="1">
            <a:off x="10795763" y="2313587"/>
            <a:ext cx="13947" cy="285283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>
            <a:off x="8914169" y="6120614"/>
            <a:ext cx="954649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 descr="C:\Users\BIT\Downloads\pngwing.com (16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058" y="5197721"/>
            <a:ext cx="558669" cy="42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8620765" y="5672449"/>
            <a:ext cx="1465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Noto Sans KR Black" pitchFamily="34" charset="-127"/>
                <a:ea typeface="Noto Sans KR Black" pitchFamily="34" charset="-127"/>
              </a:rPr>
              <a:t>IMG  for</a:t>
            </a:r>
          </a:p>
          <a:p>
            <a:pPr algn="ctr"/>
            <a:r>
              <a:rPr lang="en-US" altLang="ko-KR" sz="1000" dirty="0" smtClean="0">
                <a:latin typeface="Noto Sans KR Black" pitchFamily="34" charset="-127"/>
                <a:ea typeface="Noto Sans KR Black" pitchFamily="34" charset="-127"/>
              </a:rPr>
              <a:t> training &amp; test</a:t>
            </a:r>
            <a:endParaRPr lang="ko-KR" altLang="en-US" sz="1000" dirty="0">
              <a:latin typeface="Noto Sans KR Black" pitchFamily="34" charset="-127"/>
              <a:ea typeface="Noto Sans KR Black" pitchFamily="34" charset="-127"/>
            </a:endParaRPr>
          </a:p>
        </p:txBody>
      </p:sp>
      <p:pic>
        <p:nvPicPr>
          <p:cNvPr id="32" name="Picture 5" descr="C:\Users\BIT\Downloads\pngwing.com (8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769" y="1571462"/>
            <a:ext cx="618821" cy="618821"/>
          </a:xfrm>
          <a:prstGeom prst="rect">
            <a:avLst/>
          </a:prstGeom>
          <a:solidFill>
            <a:schemeClr val="bg1"/>
          </a:solidFill>
          <a:ln cap="rnd">
            <a:noFill/>
          </a:ln>
          <a:extLst/>
        </p:spPr>
      </p:pic>
      <p:pic>
        <p:nvPicPr>
          <p:cNvPr id="33" name="Picture 3" descr="C:\Users\BIT\Downloads\pngwing.com (7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01668" y="5372144"/>
            <a:ext cx="606448" cy="626292"/>
          </a:xfrm>
          <a:prstGeom prst="rect">
            <a:avLst/>
          </a:prstGeom>
          <a:solidFill>
            <a:schemeClr val="bg1">
              <a:lumMod val="95000"/>
            </a:schemeClr>
          </a:solidFill>
          <a:extLst/>
        </p:spPr>
      </p:pic>
      <p:sp>
        <p:nvSpPr>
          <p:cNvPr id="36" name="TextBox 35"/>
          <p:cNvSpPr txBox="1"/>
          <p:nvPr/>
        </p:nvSpPr>
        <p:spPr>
          <a:xfrm>
            <a:off x="4645116" y="2997557"/>
            <a:ext cx="2340669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itchFamily="34" charset="-127"/>
                <a:ea typeface="Noto Sans KR Black" pitchFamily="34" charset="-127"/>
              </a:rPr>
              <a:t>GET /K-</a:t>
            </a:r>
            <a:r>
              <a:rPr lang="en-US" altLang="ko-KR" sz="1200" dirty="0" err="1" smtClean="0">
                <a:latin typeface="Noto Sans KR Black" pitchFamily="34" charset="-127"/>
                <a:ea typeface="Noto Sans KR Black" pitchFamily="34" charset="-127"/>
              </a:rPr>
              <a:t>FoodSearch</a:t>
            </a:r>
            <a:r>
              <a:rPr lang="en-US" altLang="ko-KR" sz="1200" dirty="0" smtClean="0">
                <a:latin typeface="Noto Sans KR Black" pitchFamily="34" charset="-127"/>
                <a:ea typeface="Noto Sans KR Black" pitchFamily="34" charset="-127"/>
              </a:rPr>
              <a:t>/</a:t>
            </a:r>
            <a:r>
              <a:rPr lang="en-US" altLang="ko-KR" sz="1200" dirty="0" err="1" smtClean="0">
                <a:latin typeface="Noto Sans KR Black" pitchFamily="34" charset="-127"/>
                <a:ea typeface="Noto Sans KR Black" pitchFamily="34" charset="-127"/>
              </a:rPr>
              <a:t>IMGInfo</a:t>
            </a:r>
            <a:r>
              <a:rPr lang="en-US" altLang="ko-KR" sz="1200" dirty="0" smtClean="0">
                <a:latin typeface="Noto Sans KR Black" pitchFamily="34" charset="-127"/>
                <a:ea typeface="Noto Sans KR Black" pitchFamily="34" charset="-127"/>
              </a:rPr>
              <a:t> </a:t>
            </a:r>
            <a:endParaRPr lang="ko-KR" altLang="en-US" sz="1200" dirty="0">
              <a:latin typeface="Noto Sans KR Black" pitchFamily="34" charset="-127"/>
              <a:ea typeface="Noto Sans KR Black" pitchFamily="34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466856" y="4858275"/>
            <a:ext cx="114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Noto Sans KR Black" pitchFamily="34" charset="-127"/>
                <a:ea typeface="Noto Sans KR Black" pitchFamily="34" charset="-127"/>
              </a:rPr>
              <a:t>ML</a:t>
            </a:r>
            <a:endParaRPr lang="ko-KR" altLang="en-US" dirty="0">
              <a:latin typeface="Noto Sans KR Black" pitchFamily="34" charset="-127"/>
              <a:ea typeface="Noto Sans KR Black" pitchFamily="34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722503" y="4995217"/>
            <a:ext cx="1526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Noto Sans KR Black" pitchFamily="34" charset="-127"/>
                <a:ea typeface="Noto Sans KR Black" pitchFamily="34" charset="-127"/>
              </a:rPr>
              <a:t>CNN Model</a:t>
            </a:r>
            <a:endParaRPr lang="ko-KR" altLang="en-US" dirty="0">
              <a:latin typeface="Noto Sans KR Black" pitchFamily="34" charset="-127"/>
              <a:ea typeface="Noto Sans KR Black" pitchFamily="34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863179" y="4398401"/>
            <a:ext cx="208140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>
                <a:latin typeface="Noto Sans KR Black" pitchFamily="34" charset="-127"/>
                <a:ea typeface="Noto Sans KR Black" pitchFamily="34" charset="-127"/>
              </a:rPr>
              <a:t>Check_photo_str</a:t>
            </a:r>
            <a:r>
              <a:rPr lang="en-US" altLang="ko-KR" sz="1200" dirty="0" smtClean="0">
                <a:latin typeface="Noto Sans KR Black" pitchFamily="34" charset="-127"/>
                <a:ea typeface="Noto Sans KR Black" pitchFamily="34" charset="-127"/>
              </a:rPr>
              <a:t>(IMG)</a:t>
            </a:r>
            <a:endParaRPr lang="ko-KR" altLang="en-US" sz="1200" dirty="0">
              <a:latin typeface="Noto Sans KR Black" pitchFamily="34" charset="-127"/>
              <a:ea typeface="Noto Sans KR Black" pitchFamily="34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906193" y="3446912"/>
            <a:ext cx="4795630" cy="3156278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3591646" y="5522532"/>
            <a:ext cx="5744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Noto Sans KR Black" pitchFamily="34" charset="-127"/>
                <a:ea typeface="Noto Sans KR Black" pitchFamily="34" charset="-127"/>
              </a:rPr>
              <a:t>AI</a:t>
            </a:r>
            <a:endParaRPr lang="ko-KR" altLang="en-US" dirty="0">
              <a:latin typeface="Noto Sans KR Black" pitchFamily="34" charset="-127"/>
              <a:ea typeface="Noto Sans KR Black" pitchFamily="34" charset="-127"/>
            </a:endParaRPr>
          </a:p>
        </p:txBody>
      </p:sp>
      <p:pic>
        <p:nvPicPr>
          <p:cNvPr id="44" name="Picture 2" descr="C:\Users\BIT\Desktop\새 폴더\245px-Spring_Framework_Logo_2018.svg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753" y="2053424"/>
            <a:ext cx="1138949" cy="382810"/>
          </a:xfrm>
          <a:prstGeom prst="rect">
            <a:avLst/>
          </a:prstGeom>
          <a:noFill/>
          <a:extLst/>
        </p:spPr>
      </p:pic>
      <p:pic>
        <p:nvPicPr>
          <p:cNvPr id="45" name="Picture 2" descr="C:\Users\BIT\Downloads\pngwing.com (12)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680" y="1113525"/>
            <a:ext cx="1999037" cy="79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파일:JQuery-Logo.sv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306" y="2190283"/>
            <a:ext cx="1525352" cy="38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" descr="C:\Users\BIT\Downloads\pngwing.com (17)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298" y="1199124"/>
            <a:ext cx="889096" cy="74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9732007" y="3493783"/>
            <a:ext cx="214145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Noto Sans KR Black" pitchFamily="34" charset="-127"/>
                <a:ea typeface="Noto Sans KR Black" pitchFamily="34" charset="-127"/>
              </a:rPr>
              <a:t>Place Info IMG URL</a:t>
            </a:r>
            <a:endParaRPr lang="ko-KR" altLang="en-US" sz="1000" dirty="0">
              <a:latin typeface="Noto Sans KR Black" pitchFamily="34" charset="-127"/>
              <a:ea typeface="Noto Sans KR Black" pitchFamily="34" charset="-127"/>
            </a:endParaRPr>
          </a:p>
        </p:txBody>
      </p:sp>
      <p:pic>
        <p:nvPicPr>
          <p:cNvPr id="49" name="Picture 7" descr="C:\Users\BIT\Downloads\pngwing.com (18)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634" y="2759475"/>
            <a:ext cx="750205" cy="75020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0" name="모서리가 둥근 직사각형 49"/>
          <p:cNvSpPr/>
          <p:nvPr/>
        </p:nvSpPr>
        <p:spPr>
          <a:xfrm>
            <a:off x="9868818" y="5167994"/>
            <a:ext cx="1867833" cy="1435196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10177688" y="4980322"/>
            <a:ext cx="13006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Noto Sans KR Black" pitchFamily="34" charset="-127"/>
                <a:ea typeface="Noto Sans KR Black" pitchFamily="34" charset="-127"/>
              </a:rPr>
              <a:t>Crawling</a:t>
            </a:r>
            <a:endParaRPr lang="ko-KR" altLang="en-US" dirty="0">
              <a:latin typeface="Noto Sans KR Black" pitchFamily="34" charset="-127"/>
              <a:ea typeface="Noto Sans KR Black" pitchFamily="34" charset="-127"/>
            </a:endParaRPr>
          </a:p>
        </p:txBody>
      </p:sp>
      <p:pic>
        <p:nvPicPr>
          <p:cNvPr id="52" name="Picture 3" descr="C:\Users\BIT\Desktop\화면 캡처 Beautifulsoup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7765" y="5995819"/>
            <a:ext cx="1540182" cy="47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그림 52" descr="화면 캡처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123" y="5467877"/>
            <a:ext cx="1539824" cy="433512"/>
          </a:xfrm>
          <a:prstGeom prst="rect">
            <a:avLst/>
          </a:prstGeom>
          <a:solidFill>
            <a:srgbClr val="0070C0"/>
          </a:solidFill>
        </p:spPr>
      </p:pic>
      <p:pic>
        <p:nvPicPr>
          <p:cNvPr id="54" name="Picture 9" descr="C:\Users\BIT\Downloads\pngwing.com (20)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318" y="3784471"/>
            <a:ext cx="558505" cy="55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직선 화살표 연결선 54"/>
          <p:cNvCxnSpPr/>
          <p:nvPr/>
        </p:nvCxnSpPr>
        <p:spPr>
          <a:xfrm>
            <a:off x="8419658" y="2759475"/>
            <a:ext cx="2913" cy="1024996"/>
          </a:xfrm>
          <a:prstGeom prst="straightConnector1">
            <a:avLst/>
          </a:prstGeom>
          <a:ln w="15875"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7806889" y="4063723"/>
            <a:ext cx="442050" cy="0"/>
          </a:xfrm>
          <a:prstGeom prst="straightConnector1">
            <a:avLst/>
          </a:prstGeom>
          <a:ln w="15875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H="1">
            <a:off x="8750187" y="1905443"/>
            <a:ext cx="117751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모서리가 둥근 직사각형 34"/>
          <p:cNvSpPr/>
          <p:nvPr/>
        </p:nvSpPr>
        <p:spPr>
          <a:xfrm>
            <a:off x="4938999" y="3644887"/>
            <a:ext cx="2867890" cy="708769"/>
          </a:xfrm>
          <a:prstGeom prst="roundRect">
            <a:avLst/>
          </a:prstGeom>
          <a:solidFill>
            <a:schemeClr val="bg1"/>
          </a:solidFill>
          <a:ln w="222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4" name="Picture 7" descr="C:\Users\BIT\Downloads\1920px-Flask_logo.svg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236" y="3784471"/>
            <a:ext cx="1098310" cy="429600"/>
          </a:xfrm>
          <a:prstGeom prst="rect">
            <a:avLst/>
          </a:prstGeom>
          <a:solidFill>
            <a:schemeClr val="bg1"/>
          </a:solidFill>
          <a:extLst/>
        </p:spPr>
      </p:pic>
      <p:pic>
        <p:nvPicPr>
          <p:cNvPr id="1043" name="Picture 5" descr="C:\Users\BIT\Downloads\programmer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62" y="2244829"/>
            <a:ext cx="1809345" cy="1809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BIT\Downloads\user (1)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782" y="3083850"/>
            <a:ext cx="726123" cy="72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BIT\Downloads\image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670" y="2032298"/>
            <a:ext cx="536363" cy="53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BIT\Downloads\json-file.pn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450" y="4577753"/>
            <a:ext cx="619968" cy="61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 descr="C:\Users\BIT\Downloads\location.pn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739" y="1890996"/>
            <a:ext cx="520442" cy="52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9" name="组合 7"/>
          <p:cNvGrpSpPr/>
          <p:nvPr/>
        </p:nvGrpSpPr>
        <p:grpSpPr>
          <a:xfrm>
            <a:off x="0" y="180016"/>
            <a:ext cx="3947887" cy="544357"/>
            <a:chOff x="0" y="589591"/>
            <a:chExt cx="3947887" cy="544357"/>
          </a:xfrm>
        </p:grpSpPr>
        <p:pic>
          <p:nvPicPr>
            <p:cNvPr id="70" name="图片 4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71" name="直接连接符 8"/>
            <p:cNvCxnSpPr>
              <a:endCxn id="70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组合 35"/>
          <p:cNvGrpSpPr/>
          <p:nvPr/>
        </p:nvGrpSpPr>
        <p:grpSpPr>
          <a:xfrm>
            <a:off x="8244113" y="180016"/>
            <a:ext cx="3947887" cy="544357"/>
            <a:chOff x="8244113" y="589591"/>
            <a:chExt cx="3947887" cy="544357"/>
          </a:xfrm>
        </p:grpSpPr>
        <p:pic>
          <p:nvPicPr>
            <p:cNvPr id="73" name="图片 5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244113" y="589591"/>
              <a:ext cx="613417" cy="544357"/>
            </a:xfrm>
            <a:prstGeom prst="rect">
              <a:avLst/>
            </a:prstGeom>
          </p:spPr>
        </p:pic>
        <p:cxnSp>
          <p:nvCxnSpPr>
            <p:cNvPr id="74" name="直接连接符 9"/>
            <p:cNvCxnSpPr/>
            <p:nvPr/>
          </p:nvCxnSpPr>
          <p:spPr>
            <a:xfrm>
              <a:off x="8857530" y="867195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文本框 28"/>
          <p:cNvSpPr txBox="1"/>
          <p:nvPr/>
        </p:nvSpPr>
        <p:spPr>
          <a:xfrm>
            <a:off x="4166084" y="159806"/>
            <a:ext cx="3859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/>
            <a:r>
              <a:rPr lang="en-US" altLang="ko-KR" sz="3200" dirty="0" smtClean="0">
                <a:latin typeface="Noto Sans KR Black" pitchFamily="34" charset="-127"/>
                <a:ea typeface="Noto Sans KR Black" pitchFamily="34" charset="-127"/>
              </a:rPr>
              <a:t>K-Food Search</a:t>
            </a:r>
            <a:endParaRPr lang="en-US" altLang="ko-KR" sz="3200" dirty="0">
              <a:latin typeface="Noto Sans KR Black" pitchFamily="34" charset="-127"/>
              <a:ea typeface="Noto Sans KR Black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562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7037E-6 L 0.24687 -0.2277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44" y="-1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44444E-6 L -0.00078 0.4222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2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0.42222 L 0.04649 0.50856 C 0.05625 0.52801 0.0711 0.53865 0.08672 0.53865 C 0.1043 0.53865 0.11849 0.52801 0.12826 0.50856 L 0.17578 0.42222 " pathEditMode="relative" rAng="0" ptsTypes="FffFF">
                                      <p:cBhvr>
                                        <p:cTn id="24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28" y="5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11111E-6 L -0.00156 -0.33055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1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59259E-6 L -0.11797 2.59259E-6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631342" y="2354724"/>
            <a:ext cx="3364170" cy="3077035"/>
            <a:chOff x="1631342" y="2354724"/>
            <a:chExt cx="3364170" cy="3077035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704" y="2354724"/>
              <a:ext cx="3013808" cy="3077035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1938" y="2955406"/>
              <a:ext cx="801843" cy="81598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342" y="2663990"/>
              <a:ext cx="3034165" cy="1635726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900" y="1964877"/>
            <a:ext cx="1301275" cy="1910322"/>
          </a:xfrm>
          <a:prstGeom prst="rect">
            <a:avLst/>
          </a:prstGeom>
        </p:spPr>
      </p:pic>
      <p:sp>
        <p:nvSpPr>
          <p:cNvPr id="22" name="文本框 12"/>
          <p:cNvSpPr txBox="1"/>
          <p:nvPr/>
        </p:nvSpPr>
        <p:spPr>
          <a:xfrm>
            <a:off x="6304446" y="3044202"/>
            <a:ext cx="5220803" cy="744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3200" dirty="0">
                <a:latin typeface="Noto Sans KR Black" pitchFamily="34" charset="-127"/>
                <a:ea typeface="Noto Sans KR Black" pitchFamily="34" charset="-127"/>
              </a:rPr>
              <a:t>AI </a:t>
            </a:r>
          </a:p>
        </p:txBody>
      </p:sp>
    </p:spTree>
    <p:extLst>
      <p:ext uri="{BB962C8B-B14F-4D97-AF65-F5344CB8AC3E}">
        <p14:creationId xmlns:p14="http://schemas.microsoft.com/office/powerpoint/2010/main" val="320788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19075" y="859453"/>
            <a:ext cx="11753850" cy="5781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组合 7"/>
          <p:cNvGrpSpPr/>
          <p:nvPr/>
        </p:nvGrpSpPr>
        <p:grpSpPr>
          <a:xfrm>
            <a:off x="0" y="180016"/>
            <a:ext cx="3947887" cy="544357"/>
            <a:chOff x="0" y="589591"/>
            <a:chExt cx="3947887" cy="54435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6" name="直接连接符 8"/>
            <p:cNvCxnSpPr>
              <a:endCxn id="5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35"/>
          <p:cNvGrpSpPr/>
          <p:nvPr/>
        </p:nvGrpSpPr>
        <p:grpSpPr>
          <a:xfrm>
            <a:off x="8244113" y="180016"/>
            <a:ext cx="3947887" cy="544357"/>
            <a:chOff x="8244113" y="589591"/>
            <a:chExt cx="3947887" cy="544357"/>
          </a:xfrm>
        </p:grpSpPr>
        <p:pic>
          <p:nvPicPr>
            <p:cNvPr id="8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244113" y="589591"/>
              <a:ext cx="613417" cy="544357"/>
            </a:xfrm>
            <a:prstGeom prst="rect">
              <a:avLst/>
            </a:prstGeom>
          </p:spPr>
        </p:pic>
        <p:cxnSp>
          <p:nvCxnSpPr>
            <p:cNvPr id="9" name="直接连接符 9"/>
            <p:cNvCxnSpPr/>
            <p:nvPr/>
          </p:nvCxnSpPr>
          <p:spPr>
            <a:xfrm>
              <a:off x="8857530" y="867195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28"/>
          <p:cNvSpPr txBox="1"/>
          <p:nvPr/>
        </p:nvSpPr>
        <p:spPr>
          <a:xfrm>
            <a:off x="4166084" y="159806"/>
            <a:ext cx="3859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/>
            <a:r>
              <a:rPr lang="en-US" altLang="ko-KR" sz="3200" dirty="0" smtClean="0">
                <a:latin typeface="Noto Sans KR Black" pitchFamily="34" charset="-127"/>
                <a:ea typeface="Noto Sans KR Black" pitchFamily="34" charset="-127"/>
              </a:rPr>
              <a:t>AI </a:t>
            </a:r>
            <a:r>
              <a:rPr lang="ko-KR" altLang="en-US" sz="3200" dirty="0" smtClean="0">
                <a:latin typeface="Noto Sans KR Black" pitchFamily="34" charset="-127"/>
                <a:ea typeface="Noto Sans KR Black" pitchFamily="34" charset="-127"/>
              </a:rPr>
              <a:t>모델링</a:t>
            </a:r>
            <a:endParaRPr lang="en-US" altLang="ko-KR" sz="3200" dirty="0">
              <a:latin typeface="Noto Sans KR Black" pitchFamily="34" charset="-127"/>
              <a:ea typeface="Noto Sans KR Black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6666" y="4811552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Noto Sans KR Black" pitchFamily="34" charset="-127"/>
                <a:ea typeface="Noto Sans KR Black" pitchFamily="34" charset="-127"/>
              </a:rPr>
              <a:t>CNN </a:t>
            </a:r>
            <a:r>
              <a:rPr lang="ko-KR" altLang="en-US" dirty="0" smtClean="0">
                <a:latin typeface="Noto Sans KR Black" pitchFamily="34" charset="-127"/>
                <a:ea typeface="Noto Sans KR Black" pitchFamily="34" charset="-127"/>
              </a:rPr>
              <a:t>이란</a:t>
            </a:r>
            <a:r>
              <a:rPr lang="en-US" altLang="ko-KR" dirty="0" smtClean="0">
                <a:latin typeface="Noto Sans KR Black" pitchFamily="34" charset="-127"/>
                <a:ea typeface="Noto Sans KR Black" pitchFamily="34" charset="-127"/>
              </a:rPr>
              <a:t>?</a:t>
            </a:r>
            <a:endParaRPr lang="ko-KR" altLang="en-US" dirty="0">
              <a:latin typeface="Noto Sans KR Black" pitchFamily="34" charset="-127"/>
              <a:ea typeface="Noto Sans KR Black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98919" y="4811553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Noto Sans KR Black" pitchFamily="34" charset="-127"/>
                <a:ea typeface="Noto Sans KR Black" pitchFamily="34" charset="-127"/>
              </a:rPr>
              <a:t>Model</a:t>
            </a:r>
            <a:r>
              <a:rPr lang="ko-KR" altLang="en-US" dirty="0" smtClean="0">
                <a:latin typeface="Noto Sans KR Black" pitchFamily="34" charset="-127"/>
                <a:ea typeface="Noto Sans KR Black" pitchFamily="34" charset="-127"/>
              </a:rPr>
              <a:t>의 선정사유</a:t>
            </a:r>
            <a:endParaRPr lang="ko-KR" altLang="en-US" dirty="0">
              <a:latin typeface="Noto Sans KR Black" pitchFamily="34" charset="-127"/>
              <a:ea typeface="Noto Sans KR Black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6666" y="5180884"/>
            <a:ext cx="6132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200" dirty="0" smtClean="0">
                <a:latin typeface="Noto Sans KR Medium" pitchFamily="34" charset="-127"/>
                <a:ea typeface="Noto Sans KR Medium" pitchFamily="34" charset="-127"/>
              </a:rPr>
              <a:t>Convolutional Neural Network, </a:t>
            </a:r>
            <a:r>
              <a:rPr lang="ko-KR" altLang="en-US" sz="1200" dirty="0" err="1" smtClean="0">
                <a:latin typeface="Noto Sans KR Medium" pitchFamily="34" charset="-127"/>
                <a:ea typeface="Noto Sans KR Medium" pitchFamily="34" charset="-127"/>
              </a:rPr>
              <a:t>합성곱</a:t>
            </a: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 신경망</a:t>
            </a:r>
            <a:endParaRPr lang="en-US" altLang="ko-KR" sz="1200" dirty="0" smtClean="0"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인간의 시신경 구조를 모방한 기술</a:t>
            </a:r>
            <a:endParaRPr lang="en-US" altLang="ko-KR" sz="1200" dirty="0" smtClean="0"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이미지를 인식하기 위해 패턴을 찾는데 유용</a:t>
            </a:r>
            <a:endParaRPr lang="en-US" altLang="ko-KR" sz="1200" dirty="0" smtClean="0"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데이터를 직접 학습하고 패턴을 사용해 이미지를 분류</a:t>
            </a:r>
            <a:endParaRPr lang="en-US" altLang="ko-KR" sz="1200" dirty="0" smtClean="0"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이미지의 공간 정보를 유지한 채 학습을 하게 하는 모델</a:t>
            </a:r>
            <a:endParaRPr lang="en-US" altLang="ko-KR" sz="1200" dirty="0" smtClean="0"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사람이 여러 데이터를 보고 기억한 후에 무엇인 지 맞추는 것과 유사</a:t>
            </a:r>
            <a:endParaRPr lang="en-US" altLang="ko-KR" sz="1200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98919" y="5180884"/>
            <a:ext cx="4567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외국인들이 한국문화를 처음 접하는 곳은 보통 디지털 매체</a:t>
            </a:r>
            <a:r>
              <a:rPr lang="en-US" altLang="ko-KR" sz="1200" dirty="0" smtClean="0">
                <a:latin typeface="Noto Sans KR Medium" pitchFamily="34" charset="-127"/>
                <a:ea typeface="Noto Sans KR Medium" pitchFamily="34" charset="-127"/>
              </a:rPr>
              <a:t>(</a:t>
            </a: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드라마</a:t>
            </a:r>
            <a:r>
              <a:rPr lang="en-US" altLang="ko-KR" sz="1200" dirty="0" smtClean="0">
                <a:latin typeface="Noto Sans KR Medium" pitchFamily="34" charset="-127"/>
                <a:ea typeface="Noto Sans KR Medium" pitchFamily="34" charset="-127"/>
              </a:rPr>
              <a:t>, </a:t>
            </a: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예능</a:t>
            </a:r>
            <a:r>
              <a:rPr lang="en-US" altLang="ko-KR" sz="1200" dirty="0" smtClean="0">
                <a:latin typeface="Noto Sans KR Medium" pitchFamily="34" charset="-127"/>
                <a:ea typeface="Noto Sans KR Medium" pitchFamily="34" charset="-127"/>
              </a:rPr>
              <a:t>, </a:t>
            </a:r>
            <a:r>
              <a:rPr lang="ko-KR" altLang="en-US" sz="1200" dirty="0" err="1" smtClean="0">
                <a:latin typeface="Noto Sans KR Medium" pitchFamily="34" charset="-127"/>
                <a:ea typeface="Noto Sans KR Medium" pitchFamily="34" charset="-127"/>
              </a:rPr>
              <a:t>다큐</a:t>
            </a:r>
            <a:r>
              <a:rPr lang="en-US" altLang="ko-KR" sz="1200" dirty="0" smtClean="0">
                <a:latin typeface="Noto Sans KR Medium" pitchFamily="34" charset="-127"/>
                <a:ea typeface="Noto Sans KR Medium" pitchFamily="34" charset="-127"/>
              </a:rPr>
              <a:t>) </a:t>
            </a: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등인데 이 이미지를 분석하여 예측하기 가장 적합한 모델이 </a:t>
            </a:r>
            <a:r>
              <a:rPr lang="en-US" altLang="ko-KR" sz="1200" dirty="0" smtClean="0">
                <a:latin typeface="Noto Sans KR Medium" pitchFamily="34" charset="-127"/>
                <a:ea typeface="Noto Sans KR Medium" pitchFamily="34" charset="-127"/>
              </a:rPr>
              <a:t>CNN </a:t>
            </a: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모델이라 판단되어 선정함</a:t>
            </a:r>
            <a:r>
              <a:rPr lang="en-US" altLang="ko-KR" sz="1200" dirty="0" smtClean="0">
                <a:latin typeface="Noto Sans KR Medium" pitchFamily="34" charset="-127"/>
                <a:ea typeface="Noto Sans KR Medium" pitchFamily="34" charset="-127"/>
              </a:rPr>
              <a:t>.</a:t>
            </a:r>
            <a:endParaRPr lang="ko-KR" altLang="en-US" sz="1200" dirty="0">
              <a:latin typeface="Noto Sans KR Medium" pitchFamily="34" charset="-127"/>
              <a:ea typeface="Noto Sans KR Medium" pitchFamily="34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035" y="1080502"/>
            <a:ext cx="10054476" cy="32724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7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19075" y="859453"/>
            <a:ext cx="11753850" cy="5781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34142" y="1908810"/>
            <a:ext cx="10459637" cy="1611100"/>
          </a:xfrm>
          <a:prstGeom prst="roundRect">
            <a:avLst/>
          </a:prstGeom>
          <a:solidFill>
            <a:schemeClr val="bg1"/>
          </a:solidFill>
          <a:ln w="222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组合 7"/>
          <p:cNvGrpSpPr/>
          <p:nvPr/>
        </p:nvGrpSpPr>
        <p:grpSpPr>
          <a:xfrm>
            <a:off x="0" y="180016"/>
            <a:ext cx="3947887" cy="544357"/>
            <a:chOff x="0" y="589591"/>
            <a:chExt cx="3947887" cy="54435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6" name="直接连接符 8"/>
            <p:cNvCxnSpPr>
              <a:endCxn id="5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35"/>
          <p:cNvGrpSpPr/>
          <p:nvPr/>
        </p:nvGrpSpPr>
        <p:grpSpPr>
          <a:xfrm>
            <a:off x="8244113" y="180016"/>
            <a:ext cx="3947887" cy="544357"/>
            <a:chOff x="8244113" y="589591"/>
            <a:chExt cx="3947887" cy="544357"/>
          </a:xfrm>
        </p:grpSpPr>
        <p:pic>
          <p:nvPicPr>
            <p:cNvPr id="8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244113" y="589591"/>
              <a:ext cx="613417" cy="544357"/>
            </a:xfrm>
            <a:prstGeom prst="rect">
              <a:avLst/>
            </a:prstGeom>
          </p:spPr>
        </p:pic>
        <p:cxnSp>
          <p:nvCxnSpPr>
            <p:cNvPr id="9" name="直接连接符 9"/>
            <p:cNvCxnSpPr/>
            <p:nvPr/>
          </p:nvCxnSpPr>
          <p:spPr>
            <a:xfrm>
              <a:off x="8857530" y="867195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C:\Users\BIT\Downloads\spider-robo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35" y="2171511"/>
            <a:ext cx="942615" cy="94261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BIT\Downloads\data-cleanin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552" y="2171511"/>
            <a:ext cx="943200" cy="94261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BIT\Downloads\predictive-model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351" y="2170926"/>
            <a:ext cx="943200" cy="94320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BIT\Downloads\codin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57" y="2170926"/>
            <a:ext cx="943200" cy="94320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화살표 연결선 13"/>
          <p:cNvCxnSpPr>
            <a:stCxn id="2050" idx="0"/>
            <a:endCxn id="25" idx="2"/>
          </p:cNvCxnSpPr>
          <p:nvPr/>
        </p:nvCxnSpPr>
        <p:spPr>
          <a:xfrm flipH="1" flipV="1">
            <a:off x="1713272" y="1726776"/>
            <a:ext cx="425271" cy="444735"/>
          </a:xfrm>
          <a:prstGeom prst="straightConnector1">
            <a:avLst/>
          </a:prstGeom>
          <a:ln w="1905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2050" idx="2"/>
          </p:cNvCxnSpPr>
          <p:nvPr/>
        </p:nvCxnSpPr>
        <p:spPr>
          <a:xfrm flipH="1">
            <a:off x="1821180" y="3114126"/>
            <a:ext cx="317363" cy="558714"/>
          </a:xfrm>
          <a:prstGeom prst="straightConnector1">
            <a:avLst/>
          </a:prstGeom>
          <a:ln w="1905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052" idx="0"/>
            <a:endCxn id="35" idx="2"/>
          </p:cNvCxnSpPr>
          <p:nvPr/>
        </p:nvCxnSpPr>
        <p:spPr>
          <a:xfrm flipH="1" flipV="1">
            <a:off x="6997684" y="1695754"/>
            <a:ext cx="409267" cy="475172"/>
          </a:xfrm>
          <a:prstGeom prst="straightConnector1">
            <a:avLst/>
          </a:prstGeom>
          <a:ln w="1905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34143" y="1357444"/>
            <a:ext cx="1958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Noto Sans KR Medium" pitchFamily="34" charset="-127"/>
                <a:ea typeface="Noto Sans KR Medium" pitchFamily="34" charset="-127"/>
              </a:rPr>
              <a:t>Crawling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96664" y="1326422"/>
            <a:ext cx="240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Noto Sans KR Medium" pitchFamily="34" charset="-127"/>
                <a:ea typeface="Noto Sans KR Medium" pitchFamily="34" charset="-127"/>
              </a:rPr>
              <a:t>Modeling</a:t>
            </a:r>
          </a:p>
        </p:txBody>
      </p:sp>
      <p:cxnSp>
        <p:nvCxnSpPr>
          <p:cNvPr id="38" name="직선 화살표 연결선 37"/>
          <p:cNvCxnSpPr>
            <a:stCxn id="2052" idx="2"/>
            <a:endCxn id="56" idx="0"/>
          </p:cNvCxnSpPr>
          <p:nvPr/>
        </p:nvCxnSpPr>
        <p:spPr>
          <a:xfrm flipH="1">
            <a:off x="7083794" y="3114126"/>
            <a:ext cx="323157" cy="633688"/>
          </a:xfrm>
          <a:prstGeom prst="straightConnector1">
            <a:avLst/>
          </a:prstGeom>
          <a:ln w="1905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34142" y="3730033"/>
            <a:ext cx="26003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200" dirty="0" smtClean="0">
                <a:latin typeface="Noto Sans KR Medium" pitchFamily="34" charset="-127"/>
                <a:ea typeface="Noto Sans KR Medium" pitchFamily="34" charset="-127"/>
              </a:rPr>
              <a:t>1</a:t>
            </a: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차  </a:t>
            </a:r>
            <a:r>
              <a:rPr lang="en-US" altLang="ko-KR" sz="1200" dirty="0" smtClean="0">
                <a:latin typeface="Noto Sans KR Medium" pitchFamily="34" charset="-127"/>
                <a:ea typeface="Noto Sans KR Medium" pitchFamily="34" charset="-127"/>
              </a:rPr>
              <a:t>Target : </a:t>
            </a:r>
          </a:p>
          <a:p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떡볶이</a:t>
            </a:r>
            <a:r>
              <a:rPr lang="en-US" altLang="ko-KR" sz="1200" dirty="0" smtClean="0">
                <a:latin typeface="Noto Sans KR Medium" pitchFamily="34" charset="-127"/>
                <a:ea typeface="Noto Sans KR Medium" pitchFamily="34" charset="-127"/>
              </a:rPr>
              <a:t>, </a:t>
            </a: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김밥</a:t>
            </a:r>
            <a:r>
              <a:rPr lang="en-US" altLang="ko-KR" sz="1200" dirty="0" smtClean="0">
                <a:latin typeface="Noto Sans KR Medium" pitchFamily="34" charset="-127"/>
                <a:ea typeface="Noto Sans KR Medium" pitchFamily="34" charset="-127"/>
              </a:rPr>
              <a:t>, </a:t>
            </a: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비빔밥</a:t>
            </a:r>
            <a:r>
              <a:rPr lang="en-US" altLang="ko-KR" sz="1200" dirty="0" smtClean="0">
                <a:latin typeface="Noto Sans KR Medium" pitchFamily="34" charset="-127"/>
                <a:ea typeface="Noto Sans KR Medium" pitchFamily="34" charset="-127"/>
              </a:rPr>
              <a:t>, </a:t>
            </a: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부침개</a:t>
            </a:r>
            <a:endParaRPr lang="en-US" altLang="ko-KR" sz="1200" dirty="0" smtClean="0"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en-US" altLang="ko-KR" sz="1200" dirty="0" smtClean="0">
                <a:latin typeface="Noto Sans KR Medium" pitchFamily="34" charset="-127"/>
                <a:ea typeface="Noto Sans KR Medium" pitchFamily="34" charset="-127"/>
              </a:rPr>
              <a:t>(</a:t>
            </a: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각</a:t>
            </a:r>
            <a:r>
              <a:rPr lang="en-US" altLang="ko-KR" sz="1200" dirty="0" smtClean="0">
                <a:latin typeface="Noto Sans KR Medium" pitchFamily="34" charset="-127"/>
                <a:ea typeface="Noto Sans KR Medium" pitchFamily="34" charset="-127"/>
              </a:rPr>
              <a:t>100</a:t>
            </a: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개</a:t>
            </a:r>
            <a:r>
              <a:rPr lang="en-US" altLang="ko-KR" sz="1200" dirty="0" smtClean="0">
                <a:latin typeface="Noto Sans KR Medium" pitchFamily="34" charset="-127"/>
                <a:ea typeface="Noto Sans KR Medium" pitchFamily="34" charset="-127"/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200" dirty="0" smtClean="0">
                <a:latin typeface="Noto Sans KR Medium" pitchFamily="34" charset="-127"/>
                <a:ea typeface="Noto Sans KR Medium" pitchFamily="34" charset="-127"/>
              </a:rPr>
              <a:t>2</a:t>
            </a: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차</a:t>
            </a:r>
            <a:r>
              <a:rPr lang="en-US" altLang="ko-KR" sz="1200" dirty="0" smtClean="0">
                <a:latin typeface="Noto Sans KR Medium" pitchFamily="34" charset="-127"/>
                <a:ea typeface="Noto Sans KR Medium" pitchFamily="34" charset="-127"/>
              </a:rPr>
              <a:t> Target :</a:t>
            </a:r>
          </a:p>
          <a:p>
            <a:r>
              <a:rPr lang="en-US" altLang="ko-KR" sz="1200" dirty="0" smtClean="0">
                <a:latin typeface="Noto Sans KR Medium" pitchFamily="34" charset="-127"/>
                <a:ea typeface="Noto Sans KR Medium" pitchFamily="34" charset="-127"/>
              </a:rPr>
              <a:t> 1</a:t>
            </a: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차</a:t>
            </a:r>
            <a:r>
              <a:rPr lang="en-US" altLang="ko-KR" sz="1200" dirty="0" smtClean="0">
                <a:latin typeface="Noto Sans KR Medium" pitchFamily="34" charset="-127"/>
                <a:ea typeface="Noto Sans KR Medium" pitchFamily="34" charset="-127"/>
              </a:rPr>
              <a:t>Target + </a:t>
            </a: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불고기</a:t>
            </a:r>
            <a:r>
              <a:rPr lang="en-US" altLang="ko-KR" sz="1200" dirty="0" smtClean="0">
                <a:latin typeface="Noto Sans KR Medium" pitchFamily="34" charset="-127"/>
                <a:ea typeface="Noto Sans KR Medium" pitchFamily="34" charset="-127"/>
              </a:rPr>
              <a:t>, </a:t>
            </a: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치킨</a:t>
            </a:r>
            <a:r>
              <a:rPr lang="en-US" altLang="ko-KR" sz="1200" dirty="0" smtClean="0">
                <a:latin typeface="Noto Sans KR Medium" pitchFamily="34" charset="-127"/>
                <a:ea typeface="Noto Sans KR Medium" pitchFamily="34" charset="-127"/>
              </a:rPr>
              <a:t>, </a:t>
            </a: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삼겹살</a:t>
            </a:r>
            <a:endParaRPr lang="en-US" altLang="ko-KR" sz="1200" dirty="0" smtClean="0"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en-US" altLang="ko-KR" sz="1200" dirty="0" smtClean="0">
                <a:latin typeface="Noto Sans KR Medium" pitchFamily="34" charset="-127"/>
                <a:ea typeface="Noto Sans KR Medium" pitchFamily="34" charset="-127"/>
              </a:rPr>
              <a:t>(</a:t>
            </a: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각 </a:t>
            </a:r>
            <a:r>
              <a:rPr lang="en-US" altLang="ko-KR" sz="1200" dirty="0" smtClean="0">
                <a:latin typeface="Noto Sans KR Medium" pitchFamily="34" charset="-127"/>
                <a:ea typeface="Noto Sans KR Medium" pitchFamily="34" charset="-127"/>
              </a:rPr>
              <a:t>1000</a:t>
            </a: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개</a:t>
            </a:r>
            <a:r>
              <a:rPr lang="en-US" altLang="ko-KR" sz="1200" dirty="0" smtClean="0">
                <a:latin typeface="Noto Sans KR Medium" pitchFamily="34" charset="-127"/>
                <a:ea typeface="Noto Sans KR Medium" pitchFamily="34" charset="-127"/>
              </a:rPr>
              <a:t>)</a:t>
            </a:r>
          </a:p>
        </p:txBody>
      </p:sp>
      <p:cxnSp>
        <p:nvCxnSpPr>
          <p:cNvPr id="31" name="직선 화살표 연결선 30"/>
          <p:cNvCxnSpPr>
            <a:stCxn id="2051" idx="0"/>
            <a:endCxn id="53" idx="2"/>
          </p:cNvCxnSpPr>
          <p:nvPr/>
        </p:nvCxnSpPr>
        <p:spPr>
          <a:xfrm flipH="1" flipV="1">
            <a:off x="4166084" y="1735480"/>
            <a:ext cx="354068" cy="436031"/>
          </a:xfrm>
          <a:prstGeom prst="straightConnector1">
            <a:avLst/>
          </a:prstGeom>
          <a:ln w="1905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051" idx="2"/>
          </p:cNvCxnSpPr>
          <p:nvPr/>
        </p:nvCxnSpPr>
        <p:spPr>
          <a:xfrm flipH="1">
            <a:off x="4195963" y="3114126"/>
            <a:ext cx="324189" cy="636164"/>
          </a:xfrm>
          <a:prstGeom prst="straightConnector1">
            <a:avLst/>
          </a:prstGeom>
          <a:ln w="1905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636534" y="3747814"/>
            <a:ext cx="2894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200" dirty="0" smtClean="0">
                <a:latin typeface="Noto Sans KR Medium" pitchFamily="34" charset="-127"/>
                <a:ea typeface="Noto Sans KR Medium" pitchFamily="34" charset="-127"/>
              </a:rPr>
              <a:t>1</a:t>
            </a: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차</a:t>
            </a:r>
            <a:endParaRPr lang="en-US" altLang="ko-KR" sz="1200" dirty="0" smtClean="0"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이미지 분석에 적합한 알고리즘 결정</a:t>
            </a:r>
            <a:endParaRPr lang="en-US" altLang="ko-KR" sz="1200" dirty="0" smtClean="0"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200" dirty="0" smtClean="0">
                <a:latin typeface="Noto Sans KR Medium" pitchFamily="34" charset="-127"/>
                <a:ea typeface="Noto Sans KR Medium" pitchFamily="34" charset="-127"/>
              </a:rPr>
              <a:t>2</a:t>
            </a: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차</a:t>
            </a:r>
            <a:endParaRPr lang="en-US" altLang="ko-KR" sz="1200" dirty="0"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정확도 보존을 위한 모델 구조 변경</a:t>
            </a:r>
            <a:endParaRPr lang="en-US" altLang="ko-KR" sz="1200" dirty="0" smtClean="0">
              <a:latin typeface="Noto Sans KR Medium" pitchFamily="34" charset="-127"/>
              <a:ea typeface="Noto Sans KR Medium" pitchFamily="34" charset="-127"/>
            </a:endParaRPr>
          </a:p>
        </p:txBody>
      </p:sp>
      <p:cxnSp>
        <p:nvCxnSpPr>
          <p:cNvPr id="58" name="직선 화살표 연결선 57"/>
          <p:cNvCxnSpPr>
            <a:stCxn id="2053" idx="2"/>
          </p:cNvCxnSpPr>
          <p:nvPr/>
        </p:nvCxnSpPr>
        <p:spPr>
          <a:xfrm flipH="1">
            <a:off x="9918332" y="3114126"/>
            <a:ext cx="314325" cy="615907"/>
          </a:xfrm>
          <a:prstGeom prst="straightConnector1">
            <a:avLst/>
          </a:prstGeom>
          <a:ln w="1905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2053" idx="0"/>
            <a:endCxn id="57" idx="2"/>
          </p:cNvCxnSpPr>
          <p:nvPr/>
        </p:nvCxnSpPr>
        <p:spPr>
          <a:xfrm flipH="1" flipV="1">
            <a:off x="9772290" y="1695754"/>
            <a:ext cx="460367" cy="475172"/>
          </a:xfrm>
          <a:prstGeom prst="straightConnector1">
            <a:avLst/>
          </a:prstGeom>
          <a:ln w="1905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U자형 화살표 60"/>
          <p:cNvSpPr/>
          <p:nvPr/>
        </p:nvSpPr>
        <p:spPr>
          <a:xfrm flipH="1" flipV="1">
            <a:off x="883740" y="4532644"/>
            <a:ext cx="9348917" cy="1510016"/>
          </a:xfrm>
          <a:prstGeom prst="uturnArrow">
            <a:avLst>
              <a:gd name="adj1" fmla="val 25000"/>
              <a:gd name="adj2" fmla="val 25000"/>
              <a:gd name="adj3" fmla="val 24310"/>
              <a:gd name="adj4" fmla="val 13048"/>
              <a:gd name="adj5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058660" y="5663803"/>
            <a:ext cx="5798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학습 및 테스트 데이터의 부족</a:t>
            </a:r>
            <a:r>
              <a:rPr lang="en-US" altLang="ko-KR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낮은 정확도와 높은 손실률</a:t>
            </a:r>
            <a:endParaRPr lang="ko-KR" altLang="en-US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49" name="文本框 28"/>
          <p:cNvSpPr txBox="1"/>
          <p:nvPr/>
        </p:nvSpPr>
        <p:spPr>
          <a:xfrm>
            <a:off x="4166084" y="159806"/>
            <a:ext cx="3859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/>
            <a:r>
              <a:rPr lang="en-US" altLang="ko-KR" sz="3200" dirty="0">
                <a:latin typeface="Noto Sans KR Black" pitchFamily="34" charset="-127"/>
                <a:ea typeface="Noto Sans KR Black" pitchFamily="34" charset="-127"/>
              </a:rPr>
              <a:t>AI </a:t>
            </a:r>
            <a:r>
              <a:rPr lang="ko-KR" altLang="en-US" sz="3200" dirty="0">
                <a:latin typeface="Noto Sans KR Black" pitchFamily="34" charset="-127"/>
                <a:ea typeface="Noto Sans KR Black" pitchFamily="34" charset="-127"/>
              </a:rPr>
              <a:t>모델링</a:t>
            </a:r>
            <a:endParaRPr lang="en-US" altLang="ko-KR" sz="3200" dirty="0">
              <a:latin typeface="Noto Sans KR Black" pitchFamily="34" charset="-127"/>
              <a:ea typeface="Noto Sans KR Black" pitchFamily="34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429383" y="3750290"/>
            <a:ext cx="22943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n-US" altLang="ko-KR" sz="1200" dirty="0" smtClean="0">
                <a:latin typeface="Noto Sans KR Medium" pitchFamily="34" charset="-127"/>
                <a:ea typeface="Noto Sans KR Medium" pitchFamily="34" charset="-127"/>
              </a:rPr>
              <a:t>1</a:t>
            </a: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차 </a:t>
            </a:r>
            <a:r>
              <a:rPr lang="en-US" altLang="ko-KR" sz="1200" dirty="0" smtClean="0">
                <a:latin typeface="Noto Sans KR Medium" pitchFamily="34" charset="-127"/>
                <a:ea typeface="Noto Sans KR Medium" pitchFamily="34" charset="-127"/>
              </a:rPr>
              <a:t>Cleaning</a:t>
            </a:r>
          </a:p>
          <a:p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관련 없는 이미지 제거</a:t>
            </a:r>
            <a:endParaRPr lang="en-US" altLang="ko-KR" sz="1200" dirty="0" smtClean="0"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학습 부적합 이미지 제거</a:t>
            </a:r>
            <a:endParaRPr lang="en-US" altLang="ko-KR" sz="1200" dirty="0" smtClean="0">
              <a:latin typeface="Noto Sans KR Medium" pitchFamily="34" charset="-127"/>
              <a:ea typeface="Noto Sans KR Medium" pitchFamily="34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200" dirty="0" smtClean="0">
                <a:latin typeface="Noto Sans KR Medium" pitchFamily="34" charset="-127"/>
                <a:ea typeface="Noto Sans KR Medium" pitchFamily="34" charset="-127"/>
              </a:rPr>
              <a:t>2</a:t>
            </a: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차 </a:t>
            </a:r>
            <a:r>
              <a:rPr lang="en-US" altLang="ko-KR" sz="1200" dirty="0" smtClean="0">
                <a:latin typeface="Noto Sans KR Medium" pitchFamily="34" charset="-127"/>
                <a:ea typeface="Noto Sans KR Medium" pitchFamily="34" charset="-127"/>
              </a:rPr>
              <a:t>Cleaning</a:t>
            </a:r>
          </a:p>
          <a:p>
            <a:r>
              <a:rPr lang="ko-KR" altLang="en-US" sz="1200" dirty="0" err="1" smtClean="0">
                <a:latin typeface="Noto Sans KR Medium" pitchFamily="34" charset="-127"/>
                <a:ea typeface="Noto Sans KR Medium" pitchFamily="34" charset="-127"/>
              </a:rPr>
              <a:t>타겟</a:t>
            </a: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 축소</a:t>
            </a:r>
            <a:endParaRPr lang="en-US" altLang="ko-KR" sz="1200" dirty="0" smtClean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186955" y="1366148"/>
            <a:ext cx="1958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Noto Sans KR Medium" pitchFamily="34" charset="-127"/>
                <a:ea typeface="Noto Sans KR Medium" pitchFamily="34" charset="-127"/>
              </a:rPr>
              <a:t>Cleaning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550821" y="3750290"/>
            <a:ext cx="2894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학습 및 테스트 진행</a:t>
            </a:r>
            <a:endParaRPr lang="en-US" altLang="ko-KR" sz="1200" dirty="0" smtClean="0"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정확도 와 손실률 체크</a:t>
            </a:r>
            <a:endParaRPr lang="en-US" altLang="ko-KR" sz="1200" dirty="0" smtClean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550821" y="1326422"/>
            <a:ext cx="2442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Noto Sans KR Medium" pitchFamily="34" charset="-127"/>
                <a:ea typeface="Noto Sans KR Medium" pitchFamily="34" charset="-127"/>
              </a:rPr>
              <a:t>Machine Learning</a:t>
            </a:r>
            <a:endParaRPr lang="ko-KR" altLang="en-US" dirty="0">
              <a:latin typeface="Noto Sans KR Medium" pitchFamily="34" charset="-127"/>
              <a:ea typeface="Noto Sans KR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399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7"/>
          <p:cNvGrpSpPr/>
          <p:nvPr/>
        </p:nvGrpSpPr>
        <p:grpSpPr>
          <a:xfrm>
            <a:off x="0" y="180016"/>
            <a:ext cx="3947887" cy="544357"/>
            <a:chOff x="0" y="589591"/>
            <a:chExt cx="3947887" cy="54435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6" name="直接连接符 8"/>
            <p:cNvCxnSpPr>
              <a:endCxn id="5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35"/>
          <p:cNvGrpSpPr/>
          <p:nvPr/>
        </p:nvGrpSpPr>
        <p:grpSpPr>
          <a:xfrm>
            <a:off x="8244113" y="180016"/>
            <a:ext cx="3947887" cy="544357"/>
            <a:chOff x="8244113" y="589591"/>
            <a:chExt cx="3947887" cy="544357"/>
          </a:xfrm>
        </p:grpSpPr>
        <p:pic>
          <p:nvPicPr>
            <p:cNvPr id="8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244113" y="589591"/>
              <a:ext cx="613417" cy="544357"/>
            </a:xfrm>
            <a:prstGeom prst="rect">
              <a:avLst/>
            </a:prstGeom>
          </p:spPr>
        </p:pic>
        <p:cxnSp>
          <p:nvCxnSpPr>
            <p:cNvPr id="9" name="直接连接符 9"/>
            <p:cNvCxnSpPr/>
            <p:nvPr/>
          </p:nvCxnSpPr>
          <p:spPr>
            <a:xfrm>
              <a:off x="8857530" y="867195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/>
          <p:cNvSpPr/>
          <p:nvPr/>
        </p:nvSpPr>
        <p:spPr>
          <a:xfrm>
            <a:off x="219075" y="859453"/>
            <a:ext cx="11753850" cy="5781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6096000" y="1115400"/>
            <a:ext cx="0" cy="5390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34982" y="1115400"/>
            <a:ext cx="1712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Noto Sans KR Medium" pitchFamily="34" charset="-127"/>
                <a:ea typeface="Noto Sans KR Medium" pitchFamily="34" charset="-127"/>
              </a:rPr>
              <a:t>Before Model</a:t>
            </a:r>
            <a:endParaRPr lang="ko-KR" altLang="en-US" b="1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244113" y="1120066"/>
            <a:ext cx="1515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Noto Sans KR Medium" pitchFamily="34" charset="-127"/>
                <a:ea typeface="Noto Sans KR Medium" pitchFamily="34" charset="-127"/>
              </a:rPr>
              <a:t>After Model</a:t>
            </a:r>
            <a:endParaRPr lang="ko-KR" altLang="en-US" b="1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19" name="文本框 28"/>
          <p:cNvSpPr txBox="1"/>
          <p:nvPr/>
        </p:nvSpPr>
        <p:spPr>
          <a:xfrm>
            <a:off x="4166084" y="159806"/>
            <a:ext cx="3859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/>
            <a:r>
              <a:rPr lang="en-US" altLang="ko-KR" sz="3200" dirty="0" smtClean="0">
                <a:latin typeface="Noto Sans KR Black" pitchFamily="34" charset="-127"/>
                <a:ea typeface="Noto Sans KR Black" pitchFamily="34" charset="-127"/>
              </a:rPr>
              <a:t>AI </a:t>
            </a:r>
            <a:r>
              <a:rPr lang="ko-KR" altLang="en-US" sz="3200" dirty="0" smtClean="0">
                <a:latin typeface="Noto Sans KR Black" pitchFamily="34" charset="-127"/>
                <a:ea typeface="Noto Sans KR Black" pitchFamily="34" charset="-127"/>
              </a:rPr>
              <a:t>모델</a:t>
            </a:r>
            <a:r>
              <a:rPr lang="en-US" altLang="ko-KR" sz="3200" dirty="0" smtClean="0">
                <a:latin typeface="Noto Sans KR Black" pitchFamily="34" charset="-127"/>
                <a:ea typeface="Noto Sans KR Black" pitchFamily="34" charset="-127"/>
              </a:rPr>
              <a:t> </a:t>
            </a:r>
            <a:r>
              <a:rPr lang="ko-KR" altLang="en-US" sz="3200" dirty="0" smtClean="0">
                <a:latin typeface="Noto Sans KR Black" pitchFamily="34" charset="-127"/>
                <a:ea typeface="Noto Sans KR Black" pitchFamily="34" charset="-127"/>
              </a:rPr>
              <a:t>구조 변경</a:t>
            </a:r>
            <a:endParaRPr lang="en-US" altLang="ko-KR" sz="3200" dirty="0">
              <a:latin typeface="Noto Sans KR Black" pitchFamily="34" charset="-127"/>
              <a:ea typeface="Noto Sans KR Black" pitchFamily="34" charset="-127"/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21" y="1641517"/>
            <a:ext cx="4724626" cy="48640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347" y="1641515"/>
            <a:ext cx="4724626" cy="4864057"/>
          </a:xfrm>
          <a:prstGeom prst="rect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347" y="1641515"/>
            <a:ext cx="4724626" cy="4864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461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9075" y="859453"/>
            <a:ext cx="11753850" cy="5781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组合 7"/>
          <p:cNvGrpSpPr/>
          <p:nvPr/>
        </p:nvGrpSpPr>
        <p:grpSpPr>
          <a:xfrm>
            <a:off x="0" y="180016"/>
            <a:ext cx="3947887" cy="544357"/>
            <a:chOff x="0" y="589591"/>
            <a:chExt cx="3947887" cy="54435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6" name="直接连接符 8"/>
            <p:cNvCxnSpPr>
              <a:endCxn id="5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35"/>
          <p:cNvGrpSpPr/>
          <p:nvPr/>
        </p:nvGrpSpPr>
        <p:grpSpPr>
          <a:xfrm>
            <a:off x="8244113" y="180016"/>
            <a:ext cx="3947887" cy="544357"/>
            <a:chOff x="8244113" y="589591"/>
            <a:chExt cx="3947887" cy="544357"/>
          </a:xfrm>
        </p:grpSpPr>
        <p:pic>
          <p:nvPicPr>
            <p:cNvPr id="8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244113" y="589591"/>
              <a:ext cx="613417" cy="544357"/>
            </a:xfrm>
            <a:prstGeom prst="rect">
              <a:avLst/>
            </a:prstGeom>
          </p:spPr>
        </p:pic>
        <p:cxnSp>
          <p:nvCxnSpPr>
            <p:cNvPr id="9" name="直接连接符 9"/>
            <p:cNvCxnSpPr/>
            <p:nvPr/>
          </p:nvCxnSpPr>
          <p:spPr>
            <a:xfrm>
              <a:off x="8857530" y="867195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6096000" y="1115400"/>
            <a:ext cx="0" cy="5390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234982" y="1115400"/>
            <a:ext cx="1712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Noto Sans KR Medium" pitchFamily="34" charset="-127"/>
                <a:ea typeface="Noto Sans KR Medium" pitchFamily="34" charset="-127"/>
              </a:rPr>
              <a:t>Before Model</a:t>
            </a:r>
            <a:endParaRPr lang="ko-KR" altLang="en-US" b="1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244113" y="1120066"/>
            <a:ext cx="1515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Noto Sans KR Medium" pitchFamily="34" charset="-127"/>
                <a:ea typeface="Noto Sans KR Medium" pitchFamily="34" charset="-127"/>
              </a:rPr>
              <a:t>After Model</a:t>
            </a:r>
            <a:endParaRPr lang="ko-KR" altLang="en-US" b="1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14" name="文本框 28"/>
          <p:cNvSpPr txBox="1"/>
          <p:nvPr/>
        </p:nvSpPr>
        <p:spPr>
          <a:xfrm>
            <a:off x="4166084" y="159806"/>
            <a:ext cx="3859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/>
            <a:r>
              <a:rPr lang="ko-KR" altLang="en-US" sz="3200" dirty="0" smtClean="0">
                <a:latin typeface="Noto Sans KR Black" pitchFamily="34" charset="-127"/>
                <a:ea typeface="Noto Sans KR Black" pitchFamily="34" charset="-127"/>
              </a:rPr>
              <a:t>모델 변경에 따른 변화</a:t>
            </a:r>
            <a:endParaRPr lang="en-US" altLang="ko-KR" sz="3200" dirty="0">
              <a:latin typeface="Noto Sans KR Black" pitchFamily="34" charset="-127"/>
              <a:ea typeface="Noto Sans KR Black" pitchFamily="34" charset="-127"/>
            </a:endParaRP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20" y="1641519"/>
            <a:ext cx="4724625" cy="226540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21" y="4160921"/>
            <a:ext cx="4724625" cy="20493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347" y="1641520"/>
            <a:ext cx="4724625" cy="22654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346" y="4160921"/>
            <a:ext cx="4724625" cy="20493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346" y="1641520"/>
            <a:ext cx="4724626" cy="22654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347" y="4155195"/>
            <a:ext cx="4724624" cy="20741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947887" y="3484466"/>
            <a:ext cx="4455151" cy="95410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정답률</a:t>
            </a:r>
            <a:r>
              <a:rPr lang="ko-KR" altLang="en-US" sz="2800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: </a:t>
            </a:r>
            <a:r>
              <a:rPr lang="ko-KR" altLang="en-US" sz="2800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평균 </a:t>
            </a:r>
            <a:r>
              <a:rPr lang="en-US" altLang="ko-KR" sz="2800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10 % </a:t>
            </a:r>
            <a:r>
              <a:rPr lang="ko-KR" altLang="en-US" sz="2800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상승</a:t>
            </a:r>
            <a:endParaRPr lang="en-US" altLang="ko-KR" sz="2800" dirty="0" smtClean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손실률 </a:t>
            </a:r>
            <a:r>
              <a:rPr lang="en-US" altLang="ko-KR" sz="2800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: </a:t>
            </a:r>
            <a:r>
              <a:rPr lang="ko-KR" altLang="en-US" sz="2800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평균 </a:t>
            </a:r>
            <a:r>
              <a:rPr lang="en-US" altLang="ko-KR" sz="2800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20% </a:t>
            </a:r>
            <a:r>
              <a:rPr lang="ko-KR" altLang="en-US" sz="2800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감소</a:t>
            </a:r>
            <a:endParaRPr lang="ko-KR" altLang="en-US" sz="2800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24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631342" y="2354724"/>
            <a:ext cx="3364170" cy="3077035"/>
            <a:chOff x="1631342" y="2354724"/>
            <a:chExt cx="3364170" cy="3077035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704" y="2354724"/>
              <a:ext cx="3013808" cy="3077035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1938" y="2955406"/>
              <a:ext cx="801843" cy="81598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342" y="2663990"/>
              <a:ext cx="3034165" cy="1635726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900" y="1964877"/>
            <a:ext cx="1301275" cy="1910322"/>
          </a:xfrm>
          <a:prstGeom prst="rect">
            <a:avLst/>
          </a:prstGeom>
        </p:spPr>
      </p:pic>
      <p:sp>
        <p:nvSpPr>
          <p:cNvPr id="22" name="文本框 12"/>
          <p:cNvSpPr txBox="1"/>
          <p:nvPr/>
        </p:nvSpPr>
        <p:spPr>
          <a:xfrm>
            <a:off x="6304446" y="3044202"/>
            <a:ext cx="5220803" cy="744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200" b="0" dirty="0" smtClean="0">
                <a:latin typeface="Noto Sans KR Black" pitchFamily="34" charset="-127"/>
                <a:ea typeface="Noto Sans KR Black" pitchFamily="34" charset="-127"/>
              </a:rPr>
              <a:t>시연</a:t>
            </a:r>
            <a:endParaRPr lang="en-US" altLang="zh-CN" sz="3200" b="0" dirty="0">
              <a:latin typeface="Noto Sans KR Black" pitchFamily="34" charset="-127"/>
              <a:ea typeface="Noto Sans KR Black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176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/>
          <p:nvPr/>
        </p:nvSpPr>
        <p:spPr>
          <a:xfrm>
            <a:off x="2393758" y="3548400"/>
            <a:ext cx="238053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marL="285750" indent="-285750">
              <a:buFont typeface="Arial" pitchFamily="34" charset="0"/>
              <a:buChar char="•"/>
            </a:pPr>
            <a:r>
              <a:rPr lang="en-US" altLang="ko-KR" sz="1800" b="0" dirty="0" smtClean="0">
                <a:latin typeface="Noto Sans KR Medium" pitchFamily="34" charset="-127"/>
                <a:ea typeface="Noto Sans KR Medium" pitchFamily="34" charset="-127"/>
              </a:rPr>
              <a:t>Presenter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800" b="0" dirty="0" smtClean="0"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800" b="0" dirty="0" smtClean="0">
                <a:latin typeface="Noto Sans KR Medium" pitchFamily="34" charset="-127"/>
                <a:ea typeface="Noto Sans KR Medium" pitchFamily="34" charset="-127"/>
              </a:rPr>
              <a:t>Crawling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 smtClean="0">
                <a:latin typeface="Noto Sans KR Medium" pitchFamily="34" charset="-127"/>
                <a:ea typeface="Noto Sans KR Medium" pitchFamily="34" charset="-127"/>
              </a:rPr>
              <a:t>AI Web crawling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800" b="0" dirty="0" smtClean="0"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800" b="0" dirty="0" smtClean="0">
                <a:latin typeface="Noto Sans KR Medium" pitchFamily="34" charset="-127"/>
                <a:ea typeface="Noto Sans KR Medium" pitchFamily="34" charset="-127"/>
              </a:rPr>
              <a:t>Service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 err="1" smtClean="0">
                <a:latin typeface="Noto Sans KR Medium" pitchFamily="34" charset="-127"/>
                <a:ea typeface="Noto Sans KR Medium" pitchFamily="34" charset="-127"/>
              </a:rPr>
              <a:t>TicketMain</a:t>
            </a:r>
            <a:endParaRPr lang="en-US" altLang="ko-KR" sz="1200" b="0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2387230" y="3046237"/>
            <a:ext cx="2088795" cy="45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0" dirty="0" smtClean="0">
                <a:latin typeface="Noto Sans KR Medium" pitchFamily="34" charset="-127"/>
                <a:ea typeface="Noto Sans KR Medium" pitchFamily="34" charset="-127"/>
              </a:rPr>
              <a:t>김도현</a:t>
            </a:r>
            <a:endParaRPr lang="en-US" altLang="zh-CN" sz="1800" b="0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59093" y="3570798"/>
            <a:ext cx="223466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marL="285750" indent="-285750">
              <a:buFont typeface="Arial" pitchFamily="34" charset="0"/>
              <a:buChar char="•"/>
            </a:pPr>
            <a:r>
              <a:rPr lang="en-US" altLang="ko-KR" sz="1800" b="0" dirty="0" smtClean="0">
                <a:latin typeface="Noto Sans KR Medium" pitchFamily="34" charset="-127"/>
                <a:ea typeface="Noto Sans KR Medium" pitchFamily="34" charset="-127"/>
              </a:rPr>
              <a:t>Team Leader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800" b="0" dirty="0"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800" b="0" dirty="0">
                <a:latin typeface="Noto Sans KR Medium" pitchFamily="34" charset="-127"/>
                <a:ea typeface="Noto Sans KR Medium" pitchFamily="34" charset="-127"/>
              </a:rPr>
              <a:t>Web </a:t>
            </a:r>
            <a:r>
              <a:rPr lang="en-US" altLang="ko-KR" sz="1800" b="0" dirty="0" smtClean="0">
                <a:latin typeface="Noto Sans KR Medium" pitchFamily="34" charset="-127"/>
                <a:ea typeface="Noto Sans KR Medium" pitchFamily="34" charset="-127"/>
              </a:rPr>
              <a:t>Design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 smtClean="0">
                <a:latin typeface="Noto Sans KR Medium" pitchFamily="34" charset="-127"/>
                <a:ea typeface="Noto Sans KR Medium" pitchFamily="34" charset="-127"/>
              </a:rPr>
              <a:t>All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800" b="0" dirty="0"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800" b="0" dirty="0" smtClean="0">
                <a:latin typeface="Noto Sans KR Medium" pitchFamily="34" charset="-127"/>
                <a:ea typeface="Noto Sans KR Medium" pitchFamily="34" charset="-127"/>
              </a:rPr>
              <a:t>Service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 smtClean="0">
                <a:latin typeface="Noto Sans KR Medium" pitchFamily="34" charset="-127"/>
                <a:ea typeface="Noto Sans KR Medium" pitchFamily="34" charset="-127"/>
              </a:rPr>
              <a:t>Home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 smtClean="0">
                <a:latin typeface="Noto Sans KR Medium" pitchFamily="34" charset="-127"/>
                <a:ea typeface="Noto Sans KR Medium" pitchFamily="34" charset="-127"/>
              </a:rPr>
              <a:t>Location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 smtClean="0">
                <a:latin typeface="Noto Sans KR Medium" pitchFamily="34" charset="-127"/>
                <a:ea typeface="Noto Sans KR Medium" pitchFamily="34" charset="-127"/>
              </a:rPr>
              <a:t>Hotspot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 smtClean="0">
                <a:latin typeface="Noto Sans KR Medium" pitchFamily="34" charset="-127"/>
                <a:ea typeface="Noto Sans KR Medium" pitchFamily="34" charset="-127"/>
              </a:rPr>
              <a:t>Admin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159092" y="3040571"/>
            <a:ext cx="1930975" cy="45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0" dirty="0" smtClean="0">
                <a:latin typeface="Noto Sans KR Medium" pitchFamily="34" charset="-127"/>
                <a:ea typeface="Noto Sans KR Medium" pitchFamily="34" charset="-127"/>
              </a:rPr>
              <a:t>선우성웅</a:t>
            </a:r>
            <a:endParaRPr lang="en-US" altLang="zh-CN" sz="1800" b="0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4774297" y="3570798"/>
            <a:ext cx="219465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marL="285750" indent="-285750">
              <a:buFont typeface="Arial" pitchFamily="34" charset="0"/>
              <a:buChar char="•"/>
            </a:pPr>
            <a:r>
              <a:rPr lang="en-US" altLang="ko-KR" sz="1800" b="0" dirty="0" smtClean="0">
                <a:latin typeface="Noto Sans KR Medium" pitchFamily="34" charset="-127"/>
                <a:ea typeface="Noto Sans KR Medium" pitchFamily="34" charset="-127"/>
              </a:rPr>
              <a:t>Database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 smtClean="0">
                <a:latin typeface="Noto Sans KR Medium" pitchFamily="34" charset="-127"/>
                <a:ea typeface="Noto Sans KR Medium" pitchFamily="34" charset="-127"/>
              </a:rPr>
              <a:t>Project  DB Modeling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800" b="0" dirty="0"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800" b="0" dirty="0" smtClean="0">
                <a:latin typeface="Noto Sans KR Medium" pitchFamily="34" charset="-127"/>
                <a:ea typeface="Noto Sans KR Medium" pitchFamily="34" charset="-127"/>
              </a:rPr>
              <a:t>Service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 smtClean="0">
                <a:latin typeface="Noto Sans KR Medium" pitchFamily="34" charset="-127"/>
                <a:ea typeface="Noto Sans KR Medium" pitchFamily="34" charset="-127"/>
              </a:rPr>
              <a:t>Community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>
                <a:latin typeface="Noto Sans KR Medium" pitchFamily="34" charset="-127"/>
                <a:ea typeface="Noto Sans KR Medium" pitchFamily="34" charset="-127"/>
              </a:rPr>
              <a:t>Admin </a:t>
            </a:r>
            <a:endParaRPr lang="en-US" altLang="ko-KR" sz="1200" b="0" dirty="0" smtClean="0"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 smtClean="0">
                <a:latin typeface="Noto Sans KR Medium" pitchFamily="34" charset="-127"/>
                <a:ea typeface="Noto Sans KR Medium" pitchFamily="34" charset="-127"/>
              </a:rPr>
              <a:t>Ticketing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 smtClean="0">
                <a:latin typeface="Noto Sans KR Medium" pitchFamily="34" charset="-127"/>
                <a:ea typeface="Noto Sans KR Medium" pitchFamily="34" charset="-127"/>
              </a:rPr>
              <a:t>Plan Share(Users)</a:t>
            </a:r>
            <a:endParaRPr lang="en-US" altLang="ko-KR" sz="1200" b="0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4727752" y="3062967"/>
            <a:ext cx="2088795" cy="45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0" dirty="0" smtClean="0">
                <a:latin typeface="Noto Sans KR Medium" pitchFamily="34" charset="-127"/>
                <a:ea typeface="Noto Sans KR Medium" pitchFamily="34" charset="-127"/>
              </a:rPr>
              <a:t>신동훈</a:t>
            </a:r>
            <a:endParaRPr lang="en-US" altLang="zh-CN" sz="1800" b="0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19" name="文本框 63"/>
          <p:cNvSpPr txBox="1"/>
          <p:nvPr/>
        </p:nvSpPr>
        <p:spPr>
          <a:xfrm>
            <a:off x="9570152" y="3548400"/>
            <a:ext cx="265994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marL="285750" indent="-285750">
              <a:buFont typeface="Arial" pitchFamily="34" charset="0"/>
              <a:buChar char="•"/>
            </a:pPr>
            <a:r>
              <a:rPr lang="en-US" altLang="ko-KR" sz="1800" b="0" dirty="0" smtClean="0">
                <a:latin typeface="Noto Sans KR Medium" pitchFamily="34" charset="-127"/>
                <a:ea typeface="Noto Sans KR Medium" pitchFamily="34" charset="-127"/>
              </a:rPr>
              <a:t>Crawling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 smtClean="0">
                <a:latin typeface="Noto Sans KR Medium" pitchFamily="34" charset="-127"/>
                <a:ea typeface="Noto Sans KR Medium" pitchFamily="34" charset="-127"/>
              </a:rPr>
              <a:t>AI Web Crawling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 smtClean="0">
                <a:latin typeface="Noto Sans KR Medium" pitchFamily="34" charset="-127"/>
                <a:ea typeface="Noto Sans KR Medium" pitchFamily="34" charset="-127"/>
              </a:rPr>
              <a:t>Project DB Web Crawling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800" b="0" dirty="0"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800" b="0" dirty="0" smtClean="0">
                <a:latin typeface="Noto Sans KR Medium" pitchFamily="34" charset="-127"/>
                <a:ea typeface="Noto Sans KR Medium" pitchFamily="34" charset="-127"/>
              </a:rPr>
              <a:t>Service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 smtClean="0">
                <a:latin typeface="Noto Sans KR Medium" pitchFamily="34" charset="-127"/>
                <a:ea typeface="Noto Sans KR Medium" pitchFamily="34" charset="-127"/>
              </a:rPr>
              <a:t>Login/join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 smtClean="0">
                <a:latin typeface="Noto Sans KR Medium" pitchFamily="34" charset="-127"/>
                <a:ea typeface="Noto Sans KR Medium" pitchFamily="34" charset="-127"/>
              </a:rPr>
              <a:t>Find ID</a:t>
            </a:r>
            <a:endParaRPr lang="en-US" altLang="ko-KR" sz="1200" b="0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20" name="文本框 64"/>
          <p:cNvSpPr txBox="1"/>
          <p:nvPr/>
        </p:nvSpPr>
        <p:spPr>
          <a:xfrm>
            <a:off x="9570152" y="3040569"/>
            <a:ext cx="2088795" cy="45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0" dirty="0" smtClean="0">
                <a:latin typeface="Noto Sans KR Medium" pitchFamily="34" charset="-127"/>
                <a:ea typeface="Noto Sans KR Medium" pitchFamily="34" charset="-127"/>
              </a:rPr>
              <a:t>최남이</a:t>
            </a:r>
            <a:endParaRPr lang="en-US" altLang="zh-CN" sz="1800" b="0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25" name="文本框 60"/>
          <p:cNvSpPr txBox="1"/>
          <p:nvPr/>
        </p:nvSpPr>
        <p:spPr>
          <a:xfrm>
            <a:off x="7077799" y="3554068"/>
            <a:ext cx="249235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marL="285750" indent="-285750">
              <a:buFont typeface="Arial" pitchFamily="34" charset="0"/>
              <a:buChar char="•"/>
            </a:pPr>
            <a:r>
              <a:rPr lang="en-US" altLang="ko-KR" sz="1800" b="0" dirty="0" smtClean="0">
                <a:latin typeface="Noto Sans KR Medium" pitchFamily="34" charset="-127"/>
                <a:ea typeface="Noto Sans KR Medium" pitchFamily="34" charset="-127"/>
              </a:rPr>
              <a:t>Database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 smtClean="0">
                <a:latin typeface="Noto Sans KR Medium" pitchFamily="34" charset="-127"/>
                <a:ea typeface="Noto Sans KR Medium" pitchFamily="34" charset="-127"/>
              </a:rPr>
              <a:t>Project DB Modeling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 smtClean="0">
                <a:latin typeface="Noto Sans KR Medium" pitchFamily="34" charset="-127"/>
                <a:ea typeface="Noto Sans KR Medium" pitchFamily="34" charset="-127"/>
              </a:rPr>
              <a:t>AI DB Modeling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800" b="0" dirty="0"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800" b="0" dirty="0" smtClean="0">
                <a:latin typeface="Noto Sans KR Medium" pitchFamily="34" charset="-127"/>
                <a:ea typeface="Noto Sans KR Medium" pitchFamily="34" charset="-127"/>
              </a:rPr>
              <a:t>Crawling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>
                <a:latin typeface="Noto Sans KR Medium" pitchFamily="34" charset="-127"/>
                <a:ea typeface="Noto Sans KR Medium" pitchFamily="34" charset="-127"/>
              </a:rPr>
              <a:t>AI </a:t>
            </a:r>
            <a:r>
              <a:rPr lang="en-US" altLang="ko-KR" sz="1200" b="0" dirty="0" smtClean="0">
                <a:latin typeface="Noto Sans KR Medium" pitchFamily="34" charset="-127"/>
                <a:ea typeface="Noto Sans KR Medium" pitchFamily="34" charset="-127"/>
              </a:rPr>
              <a:t>Web Crawling</a:t>
            </a:r>
            <a:endParaRPr lang="en-US" altLang="ko-KR" sz="1200" b="0" dirty="0"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800" b="0" dirty="0" smtClean="0"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800" b="0" dirty="0" smtClean="0">
                <a:latin typeface="Noto Sans KR Medium" pitchFamily="34" charset="-127"/>
                <a:ea typeface="Noto Sans KR Medium" pitchFamily="34" charset="-127"/>
              </a:rPr>
              <a:t>Service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 smtClean="0">
                <a:latin typeface="Noto Sans KR Medium" pitchFamily="34" charset="-127"/>
                <a:ea typeface="Noto Sans KR Medium" pitchFamily="34" charset="-127"/>
              </a:rPr>
              <a:t>My Page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 smtClean="0">
                <a:latin typeface="Noto Sans KR Medium" pitchFamily="34" charset="-127"/>
                <a:ea typeface="Noto Sans KR Medium" pitchFamily="34" charset="-127"/>
              </a:rPr>
              <a:t>Plan Share(Team)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800" b="0" dirty="0"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800" b="0" dirty="0">
                <a:latin typeface="Noto Sans KR Medium" pitchFamily="34" charset="-127"/>
                <a:ea typeface="Noto Sans KR Medium" pitchFamily="34" charset="-127"/>
              </a:rPr>
              <a:t>AI </a:t>
            </a:r>
            <a:r>
              <a:rPr lang="en-US" altLang="ko-KR" sz="1800" b="0" dirty="0" smtClean="0">
                <a:latin typeface="Noto Sans KR Medium" pitchFamily="34" charset="-127"/>
                <a:ea typeface="Noto Sans KR Medium" pitchFamily="34" charset="-127"/>
              </a:rPr>
              <a:t>Modeling</a:t>
            </a:r>
          </a:p>
        </p:txBody>
      </p:sp>
      <p:sp>
        <p:nvSpPr>
          <p:cNvPr id="26" name="文本框 61"/>
          <p:cNvSpPr txBox="1"/>
          <p:nvPr/>
        </p:nvSpPr>
        <p:spPr>
          <a:xfrm>
            <a:off x="7077798" y="3040570"/>
            <a:ext cx="2088795" cy="45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0" dirty="0" smtClean="0">
                <a:latin typeface="Noto Sans KR Medium" pitchFamily="34" charset="-127"/>
                <a:ea typeface="Noto Sans KR Medium" pitchFamily="34" charset="-127"/>
              </a:rPr>
              <a:t>정수현</a:t>
            </a:r>
            <a:endParaRPr lang="en-US" altLang="zh-CN" sz="1800" b="0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32" name="文本框 28"/>
          <p:cNvSpPr txBox="1"/>
          <p:nvPr/>
        </p:nvSpPr>
        <p:spPr>
          <a:xfrm>
            <a:off x="4166084" y="85499"/>
            <a:ext cx="3859832" cy="744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200" b="0" dirty="0" smtClean="0">
                <a:latin typeface="Noto Sans KR Black" pitchFamily="34" charset="-127"/>
                <a:ea typeface="Noto Sans KR Black" pitchFamily="34" charset="-127"/>
              </a:rPr>
              <a:t>팀 소개</a:t>
            </a:r>
            <a:endParaRPr lang="en-US" altLang="zh-CN" sz="3200" b="0" dirty="0">
              <a:latin typeface="Noto Sans KR Black" pitchFamily="34" charset="-127"/>
              <a:ea typeface="Noto Sans KR Black" pitchFamily="34" charset="-127"/>
            </a:endParaRPr>
          </a:p>
        </p:txBody>
      </p:sp>
      <p:grpSp>
        <p:nvGrpSpPr>
          <p:cNvPr id="33" name="组合 7"/>
          <p:cNvGrpSpPr/>
          <p:nvPr/>
        </p:nvGrpSpPr>
        <p:grpSpPr>
          <a:xfrm>
            <a:off x="0" y="180016"/>
            <a:ext cx="3947887" cy="544357"/>
            <a:chOff x="0" y="589591"/>
            <a:chExt cx="3947887" cy="544357"/>
          </a:xfrm>
        </p:grpSpPr>
        <p:pic>
          <p:nvPicPr>
            <p:cNvPr id="34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35" name="直接连接符 8"/>
            <p:cNvCxnSpPr>
              <a:endCxn id="34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/>
          <p:cNvGrpSpPr/>
          <p:nvPr/>
        </p:nvGrpSpPr>
        <p:grpSpPr>
          <a:xfrm>
            <a:off x="8244113" y="180016"/>
            <a:ext cx="3947887" cy="544357"/>
            <a:chOff x="8244113" y="589591"/>
            <a:chExt cx="3947887" cy="544357"/>
          </a:xfrm>
        </p:grpSpPr>
        <p:pic>
          <p:nvPicPr>
            <p:cNvPr id="37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244113" y="589591"/>
              <a:ext cx="613417" cy="544357"/>
            </a:xfrm>
            <a:prstGeom prst="rect">
              <a:avLst/>
            </a:prstGeom>
          </p:spPr>
        </p:pic>
        <p:cxnSp>
          <p:nvCxnSpPr>
            <p:cNvPr id="38" name="直接连接符 9"/>
            <p:cNvCxnSpPr/>
            <p:nvPr/>
          </p:nvCxnSpPr>
          <p:spPr>
            <a:xfrm>
              <a:off x="8857530" y="867195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773" y="1335160"/>
            <a:ext cx="6296025" cy="962025"/>
          </a:xfrm>
          <a:prstGeom prst="rect">
            <a:avLst/>
          </a:prstGeom>
          <a:noFill/>
          <a:ln>
            <a:noFill/>
          </a:ln>
          <a:extLst/>
        </p:spPr>
      </p:pic>
    </p:spTree>
    <p:extLst>
      <p:ext uri="{BB962C8B-B14F-4D97-AF65-F5344CB8AC3E}">
        <p14:creationId xmlns:p14="http://schemas.microsoft.com/office/powerpoint/2010/main" val="312182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8" y="2859159"/>
            <a:ext cx="10870407" cy="1660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28"/>
          <p:cNvSpPr txBox="1"/>
          <p:nvPr/>
        </p:nvSpPr>
        <p:spPr>
          <a:xfrm>
            <a:off x="4169655" y="80072"/>
            <a:ext cx="3859832" cy="744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200" b="0" dirty="0" smtClean="0">
                <a:latin typeface="Noto Sans KR Black" pitchFamily="34" charset="-127"/>
                <a:ea typeface="Noto Sans KR Black" pitchFamily="34" charset="-127"/>
              </a:rPr>
              <a:t>시연영상</a:t>
            </a:r>
            <a:endParaRPr lang="zh-CN" altLang="en-US" sz="3200" b="0" dirty="0">
              <a:latin typeface="Noto Sans KR Black" pitchFamily="34" charset="-127"/>
              <a:ea typeface="Noto Sans KR Black" pitchFamily="34" charset="-127"/>
            </a:endParaRPr>
          </a:p>
        </p:txBody>
      </p:sp>
      <p:grpSp>
        <p:nvGrpSpPr>
          <p:cNvPr id="7" name="组合 7"/>
          <p:cNvGrpSpPr/>
          <p:nvPr/>
        </p:nvGrpSpPr>
        <p:grpSpPr>
          <a:xfrm>
            <a:off x="0" y="180016"/>
            <a:ext cx="3947887" cy="544357"/>
            <a:chOff x="0" y="589591"/>
            <a:chExt cx="3947887" cy="544357"/>
          </a:xfrm>
        </p:grpSpPr>
        <p:pic>
          <p:nvPicPr>
            <p:cNvPr id="8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9" name="直接连接符 8"/>
            <p:cNvCxnSpPr>
              <a:endCxn id="8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35"/>
          <p:cNvGrpSpPr/>
          <p:nvPr/>
        </p:nvGrpSpPr>
        <p:grpSpPr>
          <a:xfrm>
            <a:off x="8244113" y="180016"/>
            <a:ext cx="3947887" cy="544357"/>
            <a:chOff x="8244113" y="589591"/>
            <a:chExt cx="3947887" cy="544357"/>
          </a:xfrm>
        </p:grpSpPr>
        <p:pic>
          <p:nvPicPr>
            <p:cNvPr id="11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244113" y="589591"/>
              <a:ext cx="613417" cy="544357"/>
            </a:xfrm>
            <a:prstGeom prst="rect">
              <a:avLst/>
            </a:prstGeom>
          </p:spPr>
        </p:pic>
        <p:cxnSp>
          <p:nvCxnSpPr>
            <p:cNvPr id="12" name="直接连接符 9"/>
            <p:cNvCxnSpPr/>
            <p:nvPr/>
          </p:nvCxnSpPr>
          <p:spPr>
            <a:xfrm>
              <a:off x="8857530" y="867195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530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304446" y="3044202"/>
            <a:ext cx="5220803" cy="744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200" b="0" dirty="0" smtClean="0">
                <a:latin typeface="Noto Sans KR Black" pitchFamily="34" charset="-127"/>
                <a:ea typeface="Noto Sans KR Black" pitchFamily="34" charset="-127"/>
              </a:rPr>
              <a:t>후기</a:t>
            </a:r>
            <a:endParaRPr lang="en-US" altLang="zh-CN" sz="3200" b="0" dirty="0">
              <a:latin typeface="Noto Sans KR Black" pitchFamily="34" charset="-127"/>
              <a:ea typeface="Noto Sans KR Black" pitchFamily="34" charset="-127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631342" y="2354724"/>
            <a:ext cx="3364170" cy="3077035"/>
            <a:chOff x="1631342" y="2354724"/>
            <a:chExt cx="3364170" cy="3077035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704" y="2354724"/>
              <a:ext cx="3013808" cy="3077035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1938" y="2955406"/>
              <a:ext cx="801843" cy="81598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342" y="2663990"/>
              <a:ext cx="3034165" cy="1635726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900" y="1964877"/>
            <a:ext cx="1301275" cy="191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6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6352845" y="3154488"/>
            <a:ext cx="1124417" cy="1211443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 flipH="1">
            <a:off x="4723463" y="3885080"/>
            <a:ext cx="1124417" cy="1211443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6352844" y="1111492"/>
            <a:ext cx="1124417" cy="1211443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 flipH="1">
            <a:off x="4723462" y="1842084"/>
            <a:ext cx="1124417" cy="1211443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1557510" y="4081073"/>
            <a:ext cx="2798604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0" dirty="0" smtClean="0">
                <a:latin typeface="Noto Sans KR Medium" pitchFamily="34" charset="-127"/>
                <a:ea typeface="Noto Sans KR Medium" pitchFamily="34" charset="-127"/>
              </a:rPr>
              <a:t>정수현</a:t>
            </a:r>
            <a:endParaRPr lang="en-US" altLang="ko-KR" sz="1800" b="0" dirty="0" smtClean="0">
              <a:latin typeface="Noto Sans KR Medium" pitchFamily="34" charset="-127"/>
              <a:ea typeface="Noto Sans KR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0" dirty="0" smtClean="0">
                <a:latin typeface="Noto Sans KR Medium" pitchFamily="34" charset="-127"/>
                <a:ea typeface="Noto Sans KR Medium" pitchFamily="34" charset="-127"/>
              </a:rPr>
              <a:t>내</a:t>
            </a:r>
            <a:r>
              <a:rPr lang="ko-KR" altLang="en-US" sz="1500" b="0" dirty="0">
                <a:latin typeface="Noto Sans KR Medium" pitchFamily="34" charset="-127"/>
                <a:ea typeface="Noto Sans KR Medium" pitchFamily="34" charset="-127"/>
              </a:rPr>
              <a:t>용</a:t>
            </a:r>
            <a:endParaRPr lang="zh-CN" altLang="en-US" sz="1500" b="0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903244" y="3350481"/>
            <a:ext cx="2798604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0" dirty="0" smtClean="0">
                <a:latin typeface="Noto Sans KR Medium" pitchFamily="34" charset="-127"/>
                <a:ea typeface="Noto Sans KR Medium" pitchFamily="34" charset="-127"/>
              </a:rPr>
              <a:t>신동훈</a:t>
            </a:r>
            <a:endParaRPr lang="en-US" altLang="ko-KR" sz="1800" b="0" dirty="0" smtClean="0">
              <a:latin typeface="Noto Sans KR Medium" pitchFamily="34" charset="-127"/>
              <a:ea typeface="Noto Sans KR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0" dirty="0" smtClean="0">
                <a:latin typeface="Noto Sans KR Medium" pitchFamily="34" charset="-127"/>
                <a:ea typeface="Noto Sans KR Medium" pitchFamily="34" charset="-127"/>
              </a:rPr>
              <a:t>내</a:t>
            </a:r>
            <a:r>
              <a:rPr lang="ko-KR" altLang="en-US" sz="1500" b="0" dirty="0">
                <a:latin typeface="Noto Sans KR Medium" pitchFamily="34" charset="-127"/>
                <a:ea typeface="Noto Sans KR Medium" pitchFamily="34" charset="-127"/>
              </a:rPr>
              <a:t>용</a:t>
            </a:r>
            <a:endParaRPr lang="zh-CN" altLang="en-US" sz="1500" b="0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557508" y="2038077"/>
            <a:ext cx="2798604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0" dirty="0" smtClean="0">
                <a:latin typeface="Noto Sans KR Medium" pitchFamily="34" charset="-127"/>
                <a:ea typeface="Noto Sans KR Medium" pitchFamily="34" charset="-127"/>
              </a:rPr>
              <a:t>김도현</a:t>
            </a:r>
            <a:endParaRPr lang="en-US" altLang="ko-KR" sz="1800" b="0" dirty="0" smtClean="0">
              <a:latin typeface="Noto Sans KR Medium" pitchFamily="34" charset="-127"/>
              <a:ea typeface="Noto Sans KR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0" dirty="0" smtClean="0">
                <a:latin typeface="Noto Sans KR Medium" pitchFamily="34" charset="-127"/>
                <a:ea typeface="Noto Sans KR Medium" pitchFamily="34" charset="-127"/>
              </a:rPr>
              <a:t>내</a:t>
            </a:r>
            <a:r>
              <a:rPr lang="ko-KR" altLang="en-US" sz="1500" b="0" dirty="0">
                <a:latin typeface="Noto Sans KR Medium" pitchFamily="34" charset="-127"/>
                <a:ea typeface="Noto Sans KR Medium" pitchFamily="34" charset="-127"/>
              </a:rPr>
              <a:t>용</a:t>
            </a:r>
            <a:endParaRPr lang="zh-CN" altLang="en-US" sz="1500" b="0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903244" y="1307486"/>
            <a:ext cx="2798604" cy="81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0" dirty="0" smtClean="0">
                <a:latin typeface="Noto Sans KR Medium" pitchFamily="34" charset="-127"/>
                <a:ea typeface="Noto Sans KR Medium" pitchFamily="34" charset="-127"/>
              </a:rPr>
              <a:t>선우성웅</a:t>
            </a:r>
            <a:endParaRPr lang="en-US" altLang="ko-KR" sz="1800" b="0" dirty="0" smtClean="0">
              <a:latin typeface="Noto Sans KR Medium" pitchFamily="34" charset="-127"/>
              <a:ea typeface="Noto Sans KR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0" dirty="0" smtClean="0">
                <a:latin typeface="Noto Sans KR Medium" pitchFamily="34" charset="-127"/>
                <a:ea typeface="Noto Sans KR Medium" pitchFamily="34" charset="-127"/>
              </a:rPr>
              <a:t>내용</a:t>
            </a:r>
            <a:endParaRPr lang="zh-CN" altLang="en-US" sz="1500" b="0" dirty="0">
              <a:latin typeface="Noto Sans KR Medium" pitchFamily="34" charset="-127"/>
              <a:ea typeface="Noto Sans KR Medium" pitchFamily="34" charset="-127"/>
            </a:endParaRPr>
          </a:p>
        </p:txBody>
      </p:sp>
      <p:cxnSp>
        <p:nvCxnSpPr>
          <p:cNvPr id="8" name="肘形连接符 7"/>
          <p:cNvCxnSpPr/>
          <p:nvPr/>
        </p:nvCxnSpPr>
        <p:spPr>
          <a:xfrm>
            <a:off x="3833547" y="4306566"/>
            <a:ext cx="1333500" cy="520138"/>
          </a:xfrm>
          <a:prstGeom prst="bentConnector3">
            <a:avLst>
              <a:gd name="adj1" fmla="val 4785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肘形连接符 46"/>
          <p:cNvCxnSpPr/>
          <p:nvPr/>
        </p:nvCxnSpPr>
        <p:spPr>
          <a:xfrm>
            <a:off x="3833547" y="2256706"/>
            <a:ext cx="1333500" cy="520138"/>
          </a:xfrm>
          <a:prstGeom prst="bentConnector3">
            <a:avLst>
              <a:gd name="adj1" fmla="val 4785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肘形连接符 47"/>
          <p:cNvCxnSpPr/>
          <p:nvPr/>
        </p:nvCxnSpPr>
        <p:spPr>
          <a:xfrm flipV="1">
            <a:off x="7026454" y="3560568"/>
            <a:ext cx="1333500" cy="520138"/>
          </a:xfrm>
          <a:prstGeom prst="bentConnector3">
            <a:avLst>
              <a:gd name="adj1" fmla="val 4785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肘形连接符 48"/>
          <p:cNvCxnSpPr/>
          <p:nvPr/>
        </p:nvCxnSpPr>
        <p:spPr>
          <a:xfrm flipV="1">
            <a:off x="7026454" y="1522318"/>
            <a:ext cx="1333500" cy="520138"/>
          </a:xfrm>
          <a:prstGeom prst="bentConnector3">
            <a:avLst>
              <a:gd name="adj1" fmla="val 4785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6352845" y="4968306"/>
            <a:ext cx="1124417" cy="1211443"/>
          </a:xfrm>
          <a:prstGeom prst="rect">
            <a:avLst/>
          </a:prstGeom>
        </p:spPr>
      </p:pic>
      <p:sp>
        <p:nvSpPr>
          <p:cNvPr id="31" name="文本框 43"/>
          <p:cNvSpPr txBox="1"/>
          <p:nvPr/>
        </p:nvSpPr>
        <p:spPr>
          <a:xfrm>
            <a:off x="7903244" y="5164299"/>
            <a:ext cx="2798604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0" dirty="0" smtClean="0">
                <a:latin typeface="Noto Sans KR Medium" pitchFamily="34" charset="-127"/>
                <a:ea typeface="Noto Sans KR Medium" pitchFamily="34" charset="-127"/>
              </a:rPr>
              <a:t>최남이</a:t>
            </a:r>
            <a:endParaRPr lang="en-US" altLang="ko-KR" sz="1800" b="0" dirty="0" smtClean="0">
              <a:latin typeface="Noto Sans KR Medium" pitchFamily="34" charset="-127"/>
              <a:ea typeface="Noto Sans KR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0" dirty="0" smtClean="0">
                <a:latin typeface="Noto Sans KR Medium" pitchFamily="34" charset="-127"/>
                <a:ea typeface="Noto Sans KR Medium" pitchFamily="34" charset="-127"/>
              </a:rPr>
              <a:t>내</a:t>
            </a:r>
            <a:r>
              <a:rPr lang="ko-KR" altLang="en-US" sz="1500" b="0" dirty="0">
                <a:latin typeface="Noto Sans KR Medium" pitchFamily="34" charset="-127"/>
                <a:ea typeface="Noto Sans KR Medium" pitchFamily="34" charset="-127"/>
              </a:rPr>
              <a:t>용</a:t>
            </a:r>
            <a:endParaRPr lang="zh-CN" altLang="en-US" sz="1500" b="0" dirty="0">
              <a:latin typeface="Noto Sans KR Medium" pitchFamily="34" charset="-127"/>
              <a:ea typeface="Noto Sans KR Medium" pitchFamily="34" charset="-127"/>
            </a:endParaRPr>
          </a:p>
        </p:txBody>
      </p:sp>
      <p:cxnSp>
        <p:nvCxnSpPr>
          <p:cNvPr id="32" name="肘形连接符 47"/>
          <p:cNvCxnSpPr/>
          <p:nvPr/>
        </p:nvCxnSpPr>
        <p:spPr>
          <a:xfrm flipV="1">
            <a:off x="7026454" y="5374386"/>
            <a:ext cx="1333500" cy="520138"/>
          </a:xfrm>
          <a:prstGeom prst="bentConnector3">
            <a:avLst>
              <a:gd name="adj1" fmla="val 4785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组合 7"/>
          <p:cNvGrpSpPr/>
          <p:nvPr/>
        </p:nvGrpSpPr>
        <p:grpSpPr>
          <a:xfrm>
            <a:off x="0" y="180016"/>
            <a:ext cx="3947887" cy="544357"/>
            <a:chOff x="0" y="589591"/>
            <a:chExt cx="3947887" cy="544357"/>
          </a:xfrm>
        </p:grpSpPr>
        <p:pic>
          <p:nvPicPr>
            <p:cNvPr id="51" name="图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52" name="直接连接符 8"/>
            <p:cNvCxnSpPr>
              <a:endCxn id="51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35"/>
          <p:cNvGrpSpPr/>
          <p:nvPr/>
        </p:nvGrpSpPr>
        <p:grpSpPr>
          <a:xfrm>
            <a:off x="8244113" y="180016"/>
            <a:ext cx="3947887" cy="544357"/>
            <a:chOff x="8244113" y="589591"/>
            <a:chExt cx="3947887" cy="544357"/>
          </a:xfrm>
        </p:grpSpPr>
        <p:pic>
          <p:nvPicPr>
            <p:cNvPr id="54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244113" y="589591"/>
              <a:ext cx="613417" cy="544357"/>
            </a:xfrm>
            <a:prstGeom prst="rect">
              <a:avLst/>
            </a:prstGeom>
          </p:spPr>
        </p:pic>
        <p:cxnSp>
          <p:nvCxnSpPr>
            <p:cNvPr id="55" name="直接连接符 9"/>
            <p:cNvCxnSpPr/>
            <p:nvPr/>
          </p:nvCxnSpPr>
          <p:spPr>
            <a:xfrm>
              <a:off x="8857530" y="867195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文本框 28"/>
          <p:cNvSpPr txBox="1"/>
          <p:nvPr/>
        </p:nvSpPr>
        <p:spPr>
          <a:xfrm>
            <a:off x="4169655" y="80072"/>
            <a:ext cx="3859832" cy="744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200" b="0" dirty="0" smtClean="0">
                <a:latin typeface="Noto Sans KR Black" pitchFamily="34" charset="-127"/>
                <a:ea typeface="Noto Sans KR Black" pitchFamily="34" charset="-127"/>
              </a:rPr>
              <a:t>후기</a:t>
            </a:r>
            <a:endParaRPr lang="zh-CN" altLang="en-US" sz="3200" b="0" dirty="0">
              <a:latin typeface="Noto Sans KR Black" pitchFamily="34" charset="-127"/>
              <a:ea typeface="Noto Sans KR Black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6352845" y="3154488"/>
            <a:ext cx="1124417" cy="1211443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 flipH="1">
            <a:off x="4723463" y="3885080"/>
            <a:ext cx="1124417" cy="1211443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6352844" y="1111492"/>
            <a:ext cx="1124417" cy="1211443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 flipH="1">
            <a:off x="4723462" y="1842084"/>
            <a:ext cx="1124417" cy="1211443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1557510" y="4081073"/>
            <a:ext cx="2798604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0" dirty="0" smtClean="0">
                <a:latin typeface="Noto Sans KR Medium" pitchFamily="34" charset="-127"/>
                <a:ea typeface="Noto Sans KR Medium" pitchFamily="34" charset="-127"/>
              </a:rPr>
              <a:t>정수현</a:t>
            </a:r>
            <a:endParaRPr lang="en-US" altLang="ko-KR" sz="1800" b="0" dirty="0" smtClean="0">
              <a:latin typeface="Noto Sans KR Medium" pitchFamily="34" charset="-127"/>
              <a:ea typeface="Noto Sans KR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0" dirty="0" smtClean="0">
                <a:latin typeface="Noto Sans KR Medium" pitchFamily="34" charset="-127"/>
                <a:ea typeface="Noto Sans KR Medium" pitchFamily="34" charset="-127"/>
              </a:rPr>
              <a:t>내</a:t>
            </a:r>
            <a:r>
              <a:rPr lang="ko-KR" altLang="en-US" sz="1500" b="0" dirty="0">
                <a:latin typeface="Noto Sans KR Medium" pitchFamily="34" charset="-127"/>
                <a:ea typeface="Noto Sans KR Medium" pitchFamily="34" charset="-127"/>
              </a:rPr>
              <a:t>용</a:t>
            </a:r>
            <a:endParaRPr lang="zh-CN" altLang="en-US" sz="1500" b="0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903244" y="3350481"/>
            <a:ext cx="2798604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0" dirty="0" smtClean="0">
                <a:latin typeface="Noto Sans KR Medium" pitchFamily="34" charset="-127"/>
                <a:ea typeface="Noto Sans KR Medium" pitchFamily="34" charset="-127"/>
              </a:rPr>
              <a:t>신동훈</a:t>
            </a:r>
            <a:endParaRPr lang="en-US" altLang="ko-KR" sz="1800" b="0" dirty="0" smtClean="0">
              <a:latin typeface="Noto Sans KR Medium" pitchFamily="34" charset="-127"/>
              <a:ea typeface="Noto Sans KR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0" dirty="0" smtClean="0">
                <a:latin typeface="Noto Sans KR Medium" pitchFamily="34" charset="-127"/>
                <a:ea typeface="Noto Sans KR Medium" pitchFamily="34" charset="-127"/>
              </a:rPr>
              <a:t>내</a:t>
            </a:r>
            <a:r>
              <a:rPr lang="ko-KR" altLang="en-US" sz="1500" b="0" dirty="0">
                <a:latin typeface="Noto Sans KR Medium" pitchFamily="34" charset="-127"/>
                <a:ea typeface="Noto Sans KR Medium" pitchFamily="34" charset="-127"/>
              </a:rPr>
              <a:t>용</a:t>
            </a:r>
            <a:endParaRPr lang="zh-CN" altLang="en-US" sz="1500" b="0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557508" y="2038077"/>
            <a:ext cx="2798604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0" dirty="0" smtClean="0">
                <a:latin typeface="Noto Sans KR Medium" pitchFamily="34" charset="-127"/>
                <a:ea typeface="Noto Sans KR Medium" pitchFamily="34" charset="-127"/>
              </a:rPr>
              <a:t>김도현</a:t>
            </a:r>
            <a:endParaRPr lang="en-US" altLang="ko-KR" sz="1800" b="0" dirty="0" smtClean="0">
              <a:latin typeface="Noto Sans KR Medium" pitchFamily="34" charset="-127"/>
              <a:ea typeface="Noto Sans KR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0" dirty="0" smtClean="0">
                <a:latin typeface="Noto Sans KR Medium" pitchFamily="34" charset="-127"/>
                <a:ea typeface="Noto Sans KR Medium" pitchFamily="34" charset="-127"/>
              </a:rPr>
              <a:t>내</a:t>
            </a:r>
            <a:r>
              <a:rPr lang="ko-KR" altLang="en-US" sz="1500" b="0" dirty="0">
                <a:latin typeface="Noto Sans KR Medium" pitchFamily="34" charset="-127"/>
                <a:ea typeface="Noto Sans KR Medium" pitchFamily="34" charset="-127"/>
              </a:rPr>
              <a:t>용</a:t>
            </a:r>
            <a:endParaRPr lang="zh-CN" altLang="en-US" sz="1500" b="0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903244" y="1307486"/>
            <a:ext cx="2798604" cy="81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0" dirty="0" smtClean="0">
                <a:latin typeface="Noto Sans KR Medium" pitchFamily="34" charset="-127"/>
                <a:ea typeface="Noto Sans KR Medium" pitchFamily="34" charset="-127"/>
              </a:rPr>
              <a:t>선우성웅</a:t>
            </a:r>
            <a:endParaRPr lang="en-US" altLang="ko-KR" sz="1800" b="0" dirty="0" smtClean="0">
              <a:latin typeface="Noto Sans KR Medium" pitchFamily="34" charset="-127"/>
              <a:ea typeface="Noto Sans KR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0" dirty="0" smtClean="0">
                <a:latin typeface="Noto Sans KR Medium" pitchFamily="34" charset="-127"/>
                <a:ea typeface="Noto Sans KR Medium" pitchFamily="34" charset="-127"/>
              </a:rPr>
              <a:t>내</a:t>
            </a:r>
            <a:r>
              <a:rPr lang="ko-KR" altLang="en-US" sz="1500" b="0" dirty="0">
                <a:latin typeface="Noto Sans KR Medium" pitchFamily="34" charset="-127"/>
                <a:ea typeface="Noto Sans KR Medium" pitchFamily="34" charset="-127"/>
              </a:rPr>
              <a:t>용</a:t>
            </a:r>
            <a:endParaRPr lang="zh-CN" altLang="en-US" sz="1500" b="0" dirty="0">
              <a:latin typeface="Noto Sans KR Medium" pitchFamily="34" charset="-127"/>
              <a:ea typeface="Noto Sans KR Medium" pitchFamily="34" charset="-127"/>
            </a:endParaRPr>
          </a:p>
        </p:txBody>
      </p:sp>
      <p:cxnSp>
        <p:nvCxnSpPr>
          <p:cNvPr id="8" name="肘形连接符 7"/>
          <p:cNvCxnSpPr/>
          <p:nvPr/>
        </p:nvCxnSpPr>
        <p:spPr>
          <a:xfrm>
            <a:off x="3833547" y="4306566"/>
            <a:ext cx="1333500" cy="520138"/>
          </a:xfrm>
          <a:prstGeom prst="bentConnector3">
            <a:avLst>
              <a:gd name="adj1" fmla="val 4785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肘形连接符 46"/>
          <p:cNvCxnSpPr/>
          <p:nvPr/>
        </p:nvCxnSpPr>
        <p:spPr>
          <a:xfrm>
            <a:off x="3833547" y="2256706"/>
            <a:ext cx="1333500" cy="520138"/>
          </a:xfrm>
          <a:prstGeom prst="bentConnector3">
            <a:avLst>
              <a:gd name="adj1" fmla="val 4785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肘形连接符 47"/>
          <p:cNvCxnSpPr/>
          <p:nvPr/>
        </p:nvCxnSpPr>
        <p:spPr>
          <a:xfrm flipV="1">
            <a:off x="7026454" y="3560568"/>
            <a:ext cx="1333500" cy="520138"/>
          </a:xfrm>
          <a:prstGeom prst="bentConnector3">
            <a:avLst>
              <a:gd name="adj1" fmla="val 4785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肘形连接符 48"/>
          <p:cNvCxnSpPr/>
          <p:nvPr/>
        </p:nvCxnSpPr>
        <p:spPr>
          <a:xfrm flipV="1">
            <a:off x="7026454" y="1522318"/>
            <a:ext cx="1333500" cy="520138"/>
          </a:xfrm>
          <a:prstGeom prst="bentConnector3">
            <a:avLst>
              <a:gd name="adj1" fmla="val 4785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6352845" y="4968306"/>
            <a:ext cx="1124417" cy="1211443"/>
          </a:xfrm>
          <a:prstGeom prst="rect">
            <a:avLst/>
          </a:prstGeom>
        </p:spPr>
      </p:pic>
      <p:sp>
        <p:nvSpPr>
          <p:cNvPr id="31" name="文本框 43"/>
          <p:cNvSpPr txBox="1"/>
          <p:nvPr/>
        </p:nvSpPr>
        <p:spPr>
          <a:xfrm>
            <a:off x="7903244" y="5164299"/>
            <a:ext cx="2798604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0" dirty="0" smtClean="0">
                <a:latin typeface="Noto Sans KR Medium" pitchFamily="34" charset="-127"/>
                <a:ea typeface="Noto Sans KR Medium" pitchFamily="34" charset="-127"/>
              </a:rPr>
              <a:t>최남이</a:t>
            </a:r>
            <a:endParaRPr lang="en-US" altLang="ko-KR" sz="1800" b="0" dirty="0" smtClean="0">
              <a:latin typeface="Noto Sans KR Medium" pitchFamily="34" charset="-127"/>
              <a:ea typeface="Noto Sans KR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0" dirty="0" smtClean="0">
                <a:latin typeface="Noto Sans KR Medium" pitchFamily="34" charset="-127"/>
                <a:ea typeface="Noto Sans KR Medium" pitchFamily="34" charset="-127"/>
              </a:rPr>
              <a:t>내</a:t>
            </a:r>
            <a:r>
              <a:rPr lang="ko-KR" altLang="en-US" sz="1500" b="0" dirty="0">
                <a:latin typeface="Noto Sans KR Medium" pitchFamily="34" charset="-127"/>
                <a:ea typeface="Noto Sans KR Medium" pitchFamily="34" charset="-127"/>
              </a:rPr>
              <a:t>용</a:t>
            </a:r>
            <a:endParaRPr lang="zh-CN" altLang="en-US" sz="1500" b="0" dirty="0">
              <a:latin typeface="Noto Sans KR Medium" pitchFamily="34" charset="-127"/>
              <a:ea typeface="Noto Sans KR Medium" pitchFamily="34" charset="-127"/>
            </a:endParaRPr>
          </a:p>
        </p:txBody>
      </p:sp>
      <p:cxnSp>
        <p:nvCxnSpPr>
          <p:cNvPr id="32" name="肘形连接符 47"/>
          <p:cNvCxnSpPr/>
          <p:nvPr/>
        </p:nvCxnSpPr>
        <p:spPr>
          <a:xfrm flipV="1">
            <a:off x="7026454" y="5374386"/>
            <a:ext cx="1333500" cy="520138"/>
          </a:xfrm>
          <a:prstGeom prst="bentConnector3">
            <a:avLst>
              <a:gd name="adj1" fmla="val 4785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组合 7"/>
          <p:cNvGrpSpPr/>
          <p:nvPr/>
        </p:nvGrpSpPr>
        <p:grpSpPr>
          <a:xfrm>
            <a:off x="0" y="180016"/>
            <a:ext cx="3947887" cy="544357"/>
            <a:chOff x="0" y="589591"/>
            <a:chExt cx="3947887" cy="544357"/>
          </a:xfrm>
        </p:grpSpPr>
        <p:pic>
          <p:nvPicPr>
            <p:cNvPr id="51" name="图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52" name="直接连接符 8"/>
            <p:cNvCxnSpPr>
              <a:endCxn id="51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35"/>
          <p:cNvGrpSpPr/>
          <p:nvPr/>
        </p:nvGrpSpPr>
        <p:grpSpPr>
          <a:xfrm>
            <a:off x="8244113" y="180016"/>
            <a:ext cx="3947887" cy="544357"/>
            <a:chOff x="8244113" y="589591"/>
            <a:chExt cx="3947887" cy="544357"/>
          </a:xfrm>
        </p:grpSpPr>
        <p:pic>
          <p:nvPicPr>
            <p:cNvPr id="54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244113" y="589591"/>
              <a:ext cx="613417" cy="544357"/>
            </a:xfrm>
            <a:prstGeom prst="rect">
              <a:avLst/>
            </a:prstGeom>
          </p:spPr>
        </p:pic>
        <p:cxnSp>
          <p:nvCxnSpPr>
            <p:cNvPr id="55" name="直接连接符 9"/>
            <p:cNvCxnSpPr/>
            <p:nvPr/>
          </p:nvCxnSpPr>
          <p:spPr>
            <a:xfrm>
              <a:off x="8857530" y="867195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文本框 28"/>
          <p:cNvSpPr txBox="1"/>
          <p:nvPr/>
        </p:nvSpPr>
        <p:spPr>
          <a:xfrm>
            <a:off x="4169655" y="80072"/>
            <a:ext cx="3859832" cy="744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200" b="0" dirty="0" smtClean="0">
                <a:latin typeface="Noto Sans KR Black" pitchFamily="34" charset="-127"/>
                <a:ea typeface="Noto Sans KR Black" pitchFamily="34" charset="-127"/>
              </a:rPr>
              <a:t>자체 평가</a:t>
            </a:r>
            <a:endParaRPr lang="zh-CN" altLang="en-US" sz="3200" b="0" dirty="0">
              <a:latin typeface="Noto Sans KR Black" pitchFamily="34" charset="-127"/>
              <a:ea typeface="Noto Sans KR Black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722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07555" y="2458938"/>
            <a:ext cx="52744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 smtClean="0">
                <a:solidFill>
                  <a:schemeClr val="bg1"/>
                </a:solidFill>
                <a:latin typeface="Noto Sans KR Black" pitchFamily="34" charset="-127"/>
                <a:ea typeface="Noto Sans KR Black" pitchFamily="34" charset="-127"/>
              </a:rPr>
              <a:t>Q &amp; A</a:t>
            </a:r>
            <a:endParaRPr lang="ko-KR" altLang="en-US" sz="10000" dirty="0">
              <a:solidFill>
                <a:schemeClr val="bg1"/>
              </a:solidFill>
              <a:latin typeface="Noto Sans KR Black" pitchFamily="34" charset="-127"/>
              <a:ea typeface="Noto Sans KR Black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552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09" y="1512801"/>
            <a:ext cx="4619217" cy="47161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65" y="2433456"/>
            <a:ext cx="1228973" cy="125064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14" y="1986808"/>
            <a:ext cx="4650419" cy="25070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300" y="915288"/>
            <a:ext cx="1994445" cy="2927922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126712" y="2955108"/>
            <a:ext cx="52397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altLang="zh-CN" sz="5000" b="0" dirty="0" smtClean="0">
                <a:latin typeface="Noto Sans KR Black" pitchFamily="34" charset="-127"/>
                <a:ea typeface="Noto Sans KR Black" pitchFamily="34" charset="-127"/>
              </a:rPr>
              <a:t>Goodbye, Seoul</a:t>
            </a:r>
            <a:endParaRPr lang="zh-CN" altLang="en-US" sz="5000" b="0" dirty="0">
              <a:latin typeface="Noto Sans KR Black" pitchFamily="34" charset="-127"/>
              <a:ea typeface="Noto Sans KR Black" pitchFamily="34" charset="-127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638" y="3285849"/>
            <a:ext cx="653586" cy="58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2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321440" y="720220"/>
            <a:ext cx="2856104" cy="2534556"/>
            <a:chOff x="4321440" y="720220"/>
            <a:chExt cx="2856104" cy="253455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1440" y="720220"/>
              <a:ext cx="2856104" cy="2534556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4408218" y="1750721"/>
              <a:ext cx="2624346" cy="418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ko-KR" altLang="en-US" sz="1600" b="0" dirty="0" smtClean="0">
                  <a:solidFill>
                    <a:srgbClr val="0070C0"/>
                  </a:solidFill>
                  <a:latin typeface="Noto Sans KR Black" pitchFamily="34" charset="-127"/>
                  <a:ea typeface="Noto Sans KR Black" pitchFamily="34" charset="-127"/>
                </a:rPr>
                <a:t>차 </a:t>
              </a:r>
              <a:r>
                <a:rPr lang="ko-KR" altLang="en-US" sz="1600" b="0" dirty="0" err="1" smtClean="0">
                  <a:solidFill>
                    <a:srgbClr val="0070C0"/>
                  </a:solidFill>
                  <a:latin typeface="Noto Sans KR Black" pitchFamily="34" charset="-127"/>
                  <a:ea typeface="Noto Sans KR Black" pitchFamily="34" charset="-127"/>
                </a:rPr>
                <a:t>례</a:t>
              </a:r>
              <a:endParaRPr lang="en-US" altLang="zh-CN" sz="1600" b="0" dirty="0">
                <a:solidFill>
                  <a:srgbClr val="0070C0"/>
                </a:solidFill>
                <a:latin typeface="Noto Sans KR Black" pitchFamily="34" charset="-127"/>
                <a:ea typeface="Noto Sans KR Black" pitchFamily="34" charset="-127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-98477" y="1773003"/>
            <a:ext cx="3153274" cy="919463"/>
            <a:chOff x="983877" y="2033833"/>
            <a:chExt cx="2624346" cy="645877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6804" y="2033833"/>
              <a:ext cx="998493" cy="645877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983877" y="2305173"/>
              <a:ext cx="2624346" cy="322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ko-KR" altLang="en-US" sz="1800" b="0" dirty="0" smtClean="0">
                  <a:solidFill>
                    <a:srgbClr val="0070C0"/>
                  </a:solidFill>
                  <a:latin typeface="Noto Sans KR Black" pitchFamily="34" charset="-127"/>
                  <a:ea typeface="Noto Sans KR Black" pitchFamily="34" charset="-127"/>
                </a:rPr>
                <a:t>소개</a:t>
              </a:r>
              <a:endParaRPr lang="en-US" altLang="zh-CN" sz="1800" b="0" dirty="0" smtClean="0">
                <a:solidFill>
                  <a:srgbClr val="0070C0"/>
                </a:solidFill>
                <a:latin typeface="Noto Sans KR Black" pitchFamily="34" charset="-127"/>
                <a:ea typeface="Noto Sans KR Black" pitchFamily="34" charset="-127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086920" y="3428999"/>
            <a:ext cx="3087681" cy="1244737"/>
            <a:chOff x="3448974" y="3937116"/>
            <a:chExt cx="2624346" cy="1000724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7613" y="3937116"/>
              <a:ext cx="1547068" cy="1000724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3448974" y="4309290"/>
              <a:ext cx="2624346" cy="532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ko-KR" altLang="en-US" sz="2800" b="0" dirty="0" smtClean="0">
                  <a:solidFill>
                    <a:srgbClr val="0070C0"/>
                  </a:solidFill>
                  <a:latin typeface="Noto Sans KR Black" pitchFamily="34" charset="-127"/>
                  <a:ea typeface="Noto Sans KR Black" pitchFamily="34" charset="-127"/>
                </a:rPr>
                <a:t>서비스</a:t>
              </a:r>
              <a:endParaRPr lang="en-US" altLang="zh-CN" sz="2800" b="0" dirty="0">
                <a:solidFill>
                  <a:srgbClr val="0070C0"/>
                </a:solidFill>
                <a:latin typeface="Noto Sans KR Black" pitchFamily="34" charset="-127"/>
                <a:ea typeface="Noto Sans KR Black" pitchFamily="34" charset="-127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228158" y="3429000"/>
            <a:ext cx="2981991" cy="1107352"/>
            <a:chOff x="6764817" y="2887422"/>
            <a:chExt cx="2624346" cy="875407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7639" y="2887422"/>
              <a:ext cx="1353334" cy="875407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6764817" y="3240723"/>
              <a:ext cx="2624346" cy="459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altLang="zh-CN" sz="2400" b="0" dirty="0" smtClean="0">
                  <a:solidFill>
                    <a:srgbClr val="0070C0"/>
                  </a:solidFill>
                  <a:latin typeface="Noto Sans KR Black" pitchFamily="34" charset="-127"/>
                  <a:ea typeface="Noto Sans KR Black" pitchFamily="34" charset="-127"/>
                </a:rPr>
                <a:t>AI</a:t>
              </a:r>
              <a:endParaRPr lang="en-US" altLang="zh-CN" sz="2400" b="0" dirty="0">
                <a:solidFill>
                  <a:srgbClr val="0070C0"/>
                </a:solidFill>
                <a:latin typeface="Noto Sans KR Black" pitchFamily="34" charset="-127"/>
                <a:ea typeface="Noto Sans KR Black" pitchFamily="34" charset="-127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338969" y="2522774"/>
            <a:ext cx="3086100" cy="906226"/>
            <a:chOff x="8820904" y="1379989"/>
            <a:chExt cx="2624346" cy="672321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3390" y="1379989"/>
              <a:ext cx="1039374" cy="672321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8820904" y="1643101"/>
              <a:ext cx="2624346" cy="340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ko-KR" altLang="en-US" sz="1800" b="0" dirty="0" smtClean="0">
                  <a:solidFill>
                    <a:srgbClr val="0070C0"/>
                  </a:solidFill>
                  <a:latin typeface="Noto Sans KR Black" pitchFamily="34" charset="-127"/>
                  <a:ea typeface="Noto Sans KR Black" pitchFamily="34" charset="-127"/>
                </a:rPr>
                <a:t>시연</a:t>
              </a:r>
              <a:endParaRPr lang="en-US" altLang="zh-CN" sz="1800" b="0" dirty="0">
                <a:solidFill>
                  <a:srgbClr val="0070C0"/>
                </a:solidFill>
                <a:latin typeface="Noto Sans KR Black" pitchFamily="34" charset="-127"/>
                <a:ea typeface="Noto Sans KR Black" pitchFamily="34" charset="-127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878293" y="2692458"/>
            <a:ext cx="2624346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500" b="0" dirty="0" smtClean="0">
                <a:latin typeface="Noto Sans KR Medium" pitchFamily="34" charset="-127"/>
                <a:ea typeface="Noto Sans KR Medium" pitchFamily="34" charset="-127"/>
              </a:rPr>
              <a:t>주제 선정 배경</a:t>
            </a:r>
            <a:endParaRPr lang="en-US" altLang="ko-KR" sz="1500" b="0" dirty="0" smtClean="0"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500" b="0" dirty="0" smtClean="0">
                <a:latin typeface="Noto Sans KR Medium" pitchFamily="34" charset="-127"/>
                <a:ea typeface="Noto Sans KR Medium" pitchFamily="34" charset="-127"/>
              </a:rPr>
              <a:t>벤치마킹</a:t>
            </a:r>
            <a:endParaRPr lang="en-US" altLang="ko-KR" sz="1500" b="0" dirty="0" smtClean="0"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500" b="0" dirty="0" smtClean="0">
                <a:latin typeface="Noto Sans KR Medium" pitchFamily="34" charset="-127"/>
                <a:ea typeface="Noto Sans KR Medium" pitchFamily="34" charset="-127"/>
              </a:rPr>
              <a:t>주요 서비스 구성</a:t>
            </a:r>
            <a:endParaRPr lang="en-US" altLang="ko-KR" sz="1500" b="0" dirty="0" smtClean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550255" y="4689489"/>
            <a:ext cx="262434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500" b="0" dirty="0" smtClean="0">
                <a:latin typeface="Noto Sans KR Medium" pitchFamily="34" charset="-127"/>
                <a:ea typeface="Noto Sans KR Medium" pitchFamily="34" charset="-127"/>
              </a:rPr>
              <a:t>메</a:t>
            </a:r>
            <a:r>
              <a:rPr lang="ko-KR" altLang="en-US" sz="1500" b="0" dirty="0">
                <a:latin typeface="Noto Sans KR Medium" pitchFamily="34" charset="-127"/>
                <a:ea typeface="Noto Sans KR Medium" pitchFamily="34" charset="-127"/>
              </a:rPr>
              <a:t>뉴</a:t>
            </a:r>
            <a:r>
              <a:rPr lang="en-US" altLang="zh-CN" sz="1500" b="0" dirty="0" smtClean="0">
                <a:latin typeface="Noto Sans KR Medium" pitchFamily="34" charset="-127"/>
                <a:ea typeface="Noto Sans KR Medium" pitchFamily="34" charset="-127"/>
              </a:rPr>
              <a:t> </a:t>
            </a:r>
            <a:r>
              <a:rPr lang="ko-KR" altLang="en-US" sz="1500" b="0" dirty="0" smtClean="0">
                <a:latin typeface="Noto Sans KR Medium" pitchFamily="34" charset="-127"/>
                <a:ea typeface="Noto Sans KR Medium" pitchFamily="34" charset="-127"/>
              </a:rPr>
              <a:t>구조</a:t>
            </a:r>
            <a:endParaRPr lang="en-US" altLang="zh-CN" sz="1500" b="0" dirty="0" smtClean="0"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500" b="0" dirty="0" smtClean="0">
                <a:latin typeface="Noto Sans KR Medium" pitchFamily="34" charset="-127"/>
                <a:ea typeface="Noto Sans KR Medium" pitchFamily="34" charset="-127"/>
              </a:rPr>
              <a:t>서비스</a:t>
            </a:r>
            <a:r>
              <a:rPr lang="en-US" altLang="zh-CN" sz="1500" b="0" dirty="0" smtClean="0">
                <a:latin typeface="Noto Sans KR Medium" pitchFamily="34" charset="-127"/>
                <a:ea typeface="Noto Sans KR Medium" pitchFamily="34" charset="-127"/>
              </a:rPr>
              <a:t> </a:t>
            </a:r>
            <a:r>
              <a:rPr lang="ko-KR" altLang="en-US" sz="1500" b="0" dirty="0" smtClean="0">
                <a:latin typeface="Noto Sans KR Medium" pitchFamily="34" charset="-127"/>
                <a:ea typeface="Noto Sans KR Medium" pitchFamily="34" charset="-127"/>
              </a:rPr>
              <a:t>소개</a:t>
            </a:r>
            <a:endParaRPr lang="zh-CN" altLang="en-US" sz="1500" b="0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865371" y="4554001"/>
            <a:ext cx="262434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1500" b="0" dirty="0" smtClean="0">
                <a:latin typeface="Noto Sans KR Medium" pitchFamily="34" charset="-127"/>
                <a:ea typeface="Noto Sans KR Medium" pitchFamily="34" charset="-127"/>
              </a:rPr>
              <a:t>AI </a:t>
            </a:r>
            <a:r>
              <a:rPr lang="ko-KR" altLang="en-US" sz="1500" b="0" dirty="0" smtClean="0">
                <a:latin typeface="Noto Sans KR Medium" pitchFamily="34" charset="-127"/>
                <a:ea typeface="Noto Sans KR Medium" pitchFamily="34" charset="-127"/>
              </a:rPr>
              <a:t>모델링</a:t>
            </a:r>
            <a:endParaRPr lang="en-US" altLang="ko-KR" sz="1500" b="0" dirty="0" smtClean="0"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500" b="0" dirty="0" smtClean="0">
                <a:latin typeface="Noto Sans KR Medium" pitchFamily="34" charset="-127"/>
                <a:ea typeface="Noto Sans KR Medium" pitchFamily="34" charset="-127"/>
              </a:rPr>
              <a:t>모델링 구조 변경 및 결과</a:t>
            </a:r>
            <a:endParaRPr lang="en-US" altLang="zh-CN" sz="1500" b="0" dirty="0" smtClean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270893" y="3400424"/>
            <a:ext cx="1564745" cy="397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500" b="0" dirty="0" smtClean="0">
                <a:latin typeface="Noto Sans KR Medium" pitchFamily="34" charset="-127"/>
                <a:ea typeface="Noto Sans KR Medium" pitchFamily="34" charset="-127"/>
              </a:rPr>
              <a:t>시연영상</a:t>
            </a:r>
            <a:endParaRPr lang="zh-CN" altLang="en-US" sz="1500" b="0" dirty="0">
              <a:latin typeface="Noto Sans KR Medium" pitchFamily="34" charset="-127"/>
              <a:ea typeface="Noto Sans KR Medium" pitchFamily="34" charset="-127"/>
            </a:endParaRPr>
          </a:p>
        </p:txBody>
      </p:sp>
      <p:grpSp>
        <p:nvGrpSpPr>
          <p:cNvPr id="23" name="组合 21"/>
          <p:cNvGrpSpPr/>
          <p:nvPr/>
        </p:nvGrpSpPr>
        <p:grpSpPr>
          <a:xfrm>
            <a:off x="9313631" y="1533524"/>
            <a:ext cx="2886075" cy="887277"/>
            <a:chOff x="8827911" y="1379989"/>
            <a:chExt cx="2624346" cy="672321"/>
          </a:xfrm>
        </p:grpSpPr>
        <p:pic>
          <p:nvPicPr>
            <p:cNvPr id="24" name="图片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3390" y="1379989"/>
              <a:ext cx="1039374" cy="672321"/>
            </a:xfrm>
            <a:prstGeom prst="rect">
              <a:avLst/>
            </a:prstGeom>
          </p:spPr>
        </p:pic>
        <p:sp>
          <p:nvSpPr>
            <p:cNvPr id="25" name="文本框 15"/>
            <p:cNvSpPr txBox="1"/>
            <p:nvPr/>
          </p:nvSpPr>
          <p:spPr>
            <a:xfrm>
              <a:off x="8827911" y="1635578"/>
              <a:ext cx="2624346" cy="347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ko-KR" altLang="en-US" sz="1800" b="0" dirty="0" smtClean="0">
                  <a:solidFill>
                    <a:srgbClr val="0070C0"/>
                  </a:solidFill>
                  <a:latin typeface="Noto Sans KR Black" pitchFamily="34" charset="-127"/>
                  <a:ea typeface="Noto Sans KR Black" pitchFamily="34" charset="-127"/>
                </a:rPr>
                <a:t>후기</a:t>
              </a:r>
              <a:endParaRPr lang="en-US" altLang="zh-CN" sz="1800" b="0" dirty="0">
                <a:solidFill>
                  <a:srgbClr val="0070C0"/>
                </a:solidFill>
                <a:latin typeface="Noto Sans KR Black" pitchFamily="34" charset="-127"/>
                <a:ea typeface="Noto Sans KR Black" pitchFamily="34" charset="-127"/>
              </a:endParaRPr>
            </a:p>
          </p:txBody>
        </p:sp>
      </p:grpSp>
      <p:sp>
        <p:nvSpPr>
          <p:cNvPr id="26" name="文本框 19"/>
          <p:cNvSpPr txBox="1"/>
          <p:nvPr/>
        </p:nvSpPr>
        <p:spPr>
          <a:xfrm>
            <a:off x="10073146" y="2436276"/>
            <a:ext cx="2042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b="0" dirty="0" smtClean="0">
                <a:latin typeface="Noto Sans KR Medium" pitchFamily="34" charset="-127"/>
                <a:ea typeface="Noto Sans KR Medium" pitchFamily="34" charset="-127"/>
              </a:rPr>
              <a:t>후기 </a:t>
            </a:r>
            <a:r>
              <a:rPr lang="en-US" altLang="ko-KR" sz="1600" b="0" dirty="0" smtClean="0">
                <a:latin typeface="Noto Sans KR Medium" pitchFamily="34" charset="-127"/>
                <a:ea typeface="Noto Sans KR Medium" pitchFamily="34" charset="-127"/>
              </a:rPr>
              <a:t>&amp; </a:t>
            </a:r>
            <a:r>
              <a:rPr lang="ko-KR" altLang="en-US" sz="1600" b="0" dirty="0" smtClean="0">
                <a:latin typeface="Noto Sans KR Medium" pitchFamily="34" charset="-127"/>
                <a:ea typeface="Noto Sans KR Medium" pitchFamily="34" charset="-127"/>
              </a:rPr>
              <a:t>자체 평가</a:t>
            </a:r>
            <a:endParaRPr lang="en-US" altLang="ko-KR" sz="1600" b="0" dirty="0" smtClean="0">
              <a:latin typeface="Noto Sans KR Medium" pitchFamily="34" charset="-127"/>
              <a:ea typeface="Noto Sans KR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496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631342" y="2354724"/>
            <a:ext cx="3364170" cy="3077035"/>
            <a:chOff x="1631342" y="2354724"/>
            <a:chExt cx="3364170" cy="3077035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704" y="2354724"/>
              <a:ext cx="3013808" cy="3077035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1938" y="2955406"/>
              <a:ext cx="801843" cy="81598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342" y="2663990"/>
              <a:ext cx="3034165" cy="1635726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900" y="1964877"/>
            <a:ext cx="1301275" cy="1910322"/>
          </a:xfrm>
          <a:prstGeom prst="rect">
            <a:avLst/>
          </a:prstGeom>
        </p:spPr>
      </p:pic>
      <p:sp>
        <p:nvSpPr>
          <p:cNvPr id="34" name="文本框 12"/>
          <p:cNvSpPr txBox="1"/>
          <p:nvPr/>
        </p:nvSpPr>
        <p:spPr>
          <a:xfrm>
            <a:off x="6304446" y="3044202"/>
            <a:ext cx="5220803" cy="744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200" b="0" dirty="0" smtClean="0">
                <a:latin typeface="Noto Sans KR Black" pitchFamily="34" charset="-127"/>
                <a:ea typeface="Noto Sans KR Black" pitchFamily="34" charset="-127"/>
              </a:rPr>
              <a:t>소개</a:t>
            </a:r>
            <a:endParaRPr lang="en-US" altLang="zh-CN" sz="3200" b="0" dirty="0">
              <a:latin typeface="Noto Sans KR Black" pitchFamily="34" charset="-127"/>
              <a:ea typeface="Noto Sans KR Black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862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219075" y="859453"/>
            <a:ext cx="11753850" cy="5781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4166084" y="80073"/>
            <a:ext cx="3859832" cy="744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200" b="0" dirty="0" smtClean="0">
                <a:latin typeface="Noto Sans KR Black" pitchFamily="34" charset="-127"/>
                <a:ea typeface="Noto Sans KR Black" pitchFamily="34" charset="-127"/>
              </a:rPr>
              <a:t>주제 선정 배경</a:t>
            </a:r>
            <a:endParaRPr lang="en-US" altLang="zh-CN" sz="3200" b="0" dirty="0">
              <a:latin typeface="Noto Sans KR Black" pitchFamily="34" charset="-127"/>
              <a:ea typeface="Noto Sans KR Black" pitchFamily="34" charset="-127"/>
            </a:endParaRPr>
          </a:p>
        </p:txBody>
      </p:sp>
      <p:grpSp>
        <p:nvGrpSpPr>
          <p:cNvPr id="48" name="组合 7"/>
          <p:cNvGrpSpPr/>
          <p:nvPr/>
        </p:nvGrpSpPr>
        <p:grpSpPr>
          <a:xfrm>
            <a:off x="0" y="180016"/>
            <a:ext cx="3947887" cy="544357"/>
            <a:chOff x="0" y="589591"/>
            <a:chExt cx="3947887" cy="544357"/>
          </a:xfrm>
        </p:grpSpPr>
        <p:pic>
          <p:nvPicPr>
            <p:cNvPr id="49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50" name="直接连接符 8"/>
            <p:cNvCxnSpPr>
              <a:endCxn id="49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组合 35"/>
          <p:cNvGrpSpPr/>
          <p:nvPr/>
        </p:nvGrpSpPr>
        <p:grpSpPr>
          <a:xfrm>
            <a:off x="8244113" y="180016"/>
            <a:ext cx="3947887" cy="544357"/>
            <a:chOff x="8244113" y="589591"/>
            <a:chExt cx="3947887" cy="544357"/>
          </a:xfrm>
        </p:grpSpPr>
        <p:pic>
          <p:nvPicPr>
            <p:cNvPr id="52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244113" y="589591"/>
              <a:ext cx="613417" cy="544357"/>
            </a:xfrm>
            <a:prstGeom prst="rect">
              <a:avLst/>
            </a:prstGeom>
          </p:spPr>
        </p:pic>
        <p:cxnSp>
          <p:nvCxnSpPr>
            <p:cNvPr id="53" name="直接连接符 9"/>
            <p:cNvCxnSpPr/>
            <p:nvPr/>
          </p:nvCxnSpPr>
          <p:spPr>
            <a:xfrm>
              <a:off x="8857530" y="867195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그림 56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67" y="1383439"/>
            <a:ext cx="3960000" cy="23687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8" name="그림 57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27" y="1642021"/>
            <a:ext cx="3960000" cy="23687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9" name="그림 58" descr="화면 캡처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046" y="1894743"/>
            <a:ext cx="3960000" cy="23687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537" y="2147132"/>
            <a:ext cx="3960000" cy="23258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110" y="1324711"/>
            <a:ext cx="3914775" cy="2428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그림 61" descr="화면 캡처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984" y="2667033"/>
            <a:ext cx="3908177" cy="12288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그림 62" descr="화면 캡처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677" y="1696186"/>
            <a:ext cx="5101350" cy="12288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4" name="그림 63" descr="화면 캡처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991" y="3639544"/>
            <a:ext cx="5187087" cy="7335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5" name="文本框 22"/>
          <p:cNvSpPr txBox="1"/>
          <p:nvPr/>
        </p:nvSpPr>
        <p:spPr>
          <a:xfrm>
            <a:off x="572236" y="5252576"/>
            <a:ext cx="4915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 fontAlgn="base" latinLnBrk="1"/>
            <a:r>
              <a:rPr lang="ko-KR" altLang="en-US" sz="1800" b="0" dirty="0" smtClean="0">
                <a:solidFill>
                  <a:schemeClr val="tx1"/>
                </a:solidFill>
                <a:latin typeface="Noto Sans KR Medium" pitchFamily="34" charset="-127"/>
                <a:ea typeface="Noto Sans KR Medium" pitchFamily="34" charset="-127"/>
              </a:rPr>
              <a:t>외국인 관광객들을 위한 </a:t>
            </a:r>
            <a:r>
              <a:rPr lang="ko-KR" altLang="en-US" sz="1800" b="0" dirty="0">
                <a:solidFill>
                  <a:schemeClr val="tx1"/>
                </a:solidFill>
                <a:latin typeface="Noto Sans KR Medium" pitchFamily="34" charset="-127"/>
                <a:ea typeface="Noto Sans KR Medium" pitchFamily="34" charset="-127"/>
              </a:rPr>
              <a:t>정부의 지원 </a:t>
            </a:r>
            <a:r>
              <a:rPr lang="ko-KR" altLang="en-US" sz="1800" b="0" dirty="0" smtClean="0">
                <a:solidFill>
                  <a:schemeClr val="tx1"/>
                </a:solidFill>
                <a:latin typeface="Noto Sans KR Medium" pitchFamily="34" charset="-127"/>
                <a:ea typeface="Noto Sans KR Medium" pitchFamily="34" charset="-127"/>
              </a:rPr>
              <a:t>대폭 증가</a:t>
            </a:r>
            <a:endParaRPr lang="ko-KR" altLang="ko-KR" sz="1800" b="0" dirty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66" name="文本框 22"/>
          <p:cNvSpPr txBox="1"/>
          <p:nvPr/>
        </p:nvSpPr>
        <p:spPr>
          <a:xfrm>
            <a:off x="6443383" y="5252576"/>
            <a:ext cx="498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/>
            <a:r>
              <a:rPr lang="ko-KR" altLang="en-US" sz="1800" b="0" dirty="0">
                <a:solidFill>
                  <a:schemeClr val="tx1"/>
                </a:solidFill>
                <a:latin typeface="Noto Sans KR Medium" pitchFamily="34" charset="-127"/>
                <a:ea typeface="Noto Sans KR Medium" pitchFamily="34" charset="-127"/>
              </a:rPr>
              <a:t>코로나 </a:t>
            </a:r>
            <a:r>
              <a:rPr lang="en-US" altLang="ko-KR" sz="1800" b="0" dirty="0" smtClean="0">
                <a:solidFill>
                  <a:schemeClr val="tx1"/>
                </a:solidFill>
                <a:latin typeface="Noto Sans KR Medium" pitchFamily="34" charset="-127"/>
                <a:ea typeface="Noto Sans KR Medium" pitchFamily="34" charset="-127"/>
              </a:rPr>
              <a:t>19 </a:t>
            </a:r>
            <a:r>
              <a:rPr lang="ko-KR" altLang="en-US" sz="1800" b="0" dirty="0" smtClean="0">
                <a:solidFill>
                  <a:schemeClr val="tx1"/>
                </a:solidFill>
                <a:latin typeface="Noto Sans KR Medium" pitchFamily="34" charset="-127"/>
                <a:ea typeface="Noto Sans KR Medium" pitchFamily="34" charset="-127"/>
              </a:rPr>
              <a:t>규제</a:t>
            </a:r>
            <a:r>
              <a:rPr lang="en-US" altLang="ko-KR" sz="1800" b="0" dirty="0" smtClean="0">
                <a:solidFill>
                  <a:schemeClr val="tx1"/>
                </a:solidFill>
                <a:latin typeface="Noto Sans KR Medium" pitchFamily="34" charset="-127"/>
                <a:ea typeface="Noto Sans KR Medium" pitchFamily="34" charset="-127"/>
              </a:rPr>
              <a:t> </a:t>
            </a:r>
            <a:r>
              <a:rPr lang="ko-KR" altLang="en-US" sz="1800" b="0" dirty="0">
                <a:solidFill>
                  <a:schemeClr val="tx1"/>
                </a:solidFill>
                <a:latin typeface="Noto Sans KR Medium" pitchFamily="34" charset="-127"/>
                <a:ea typeface="Noto Sans KR Medium" pitchFamily="34" charset="-127"/>
              </a:rPr>
              <a:t>완화로 </a:t>
            </a:r>
            <a:r>
              <a:rPr lang="ko-KR" altLang="en-US" sz="1800" b="0" dirty="0" smtClean="0">
                <a:solidFill>
                  <a:schemeClr val="tx1"/>
                </a:solidFill>
                <a:latin typeface="Noto Sans KR Medium" pitchFamily="34" charset="-127"/>
                <a:ea typeface="Noto Sans KR Medium" pitchFamily="34" charset="-127"/>
              </a:rPr>
              <a:t>인한 한국 방문 외국인 </a:t>
            </a:r>
            <a:r>
              <a:rPr lang="ko-KR" altLang="en-US" sz="1800" b="0" dirty="0">
                <a:solidFill>
                  <a:schemeClr val="tx1"/>
                </a:solidFill>
                <a:latin typeface="Noto Sans KR Medium" pitchFamily="34" charset="-127"/>
                <a:ea typeface="Noto Sans KR Medium" pitchFamily="34" charset="-127"/>
              </a:rPr>
              <a:t>증가</a:t>
            </a:r>
            <a:endParaRPr lang="en-US" altLang="ko-KR" sz="1800" b="0" dirty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133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219075" y="859453"/>
            <a:ext cx="11753850" cy="5781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文本框 28"/>
          <p:cNvSpPr txBox="1"/>
          <p:nvPr/>
        </p:nvSpPr>
        <p:spPr>
          <a:xfrm>
            <a:off x="4166084" y="80072"/>
            <a:ext cx="3859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200" b="0" dirty="0" smtClean="0">
                <a:latin typeface="Noto Sans KR Black" pitchFamily="34" charset="-127"/>
                <a:ea typeface="Noto Sans KR Black" pitchFamily="34" charset="-127"/>
              </a:rPr>
              <a:t>벤치마킹</a:t>
            </a:r>
            <a:endParaRPr lang="en-US" altLang="zh-CN" sz="3200" b="0" dirty="0">
              <a:latin typeface="Noto Sans KR Black" pitchFamily="34" charset="-127"/>
              <a:ea typeface="Noto Sans KR Black" pitchFamily="34" charset="-127"/>
            </a:endParaRPr>
          </a:p>
        </p:txBody>
      </p:sp>
      <p:grpSp>
        <p:nvGrpSpPr>
          <p:cNvPr id="33" name="组合 7"/>
          <p:cNvGrpSpPr/>
          <p:nvPr/>
        </p:nvGrpSpPr>
        <p:grpSpPr>
          <a:xfrm>
            <a:off x="0" y="180016"/>
            <a:ext cx="3947887" cy="544357"/>
            <a:chOff x="0" y="589591"/>
            <a:chExt cx="3947887" cy="544357"/>
          </a:xfrm>
        </p:grpSpPr>
        <p:pic>
          <p:nvPicPr>
            <p:cNvPr id="37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39" name="直接连接符 8"/>
            <p:cNvCxnSpPr>
              <a:endCxn id="37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5"/>
          <p:cNvGrpSpPr/>
          <p:nvPr/>
        </p:nvGrpSpPr>
        <p:grpSpPr>
          <a:xfrm>
            <a:off x="8244113" y="180016"/>
            <a:ext cx="3947887" cy="544357"/>
            <a:chOff x="8244113" y="589591"/>
            <a:chExt cx="3947887" cy="544357"/>
          </a:xfrm>
        </p:grpSpPr>
        <p:pic>
          <p:nvPicPr>
            <p:cNvPr id="41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244113" y="589591"/>
              <a:ext cx="613417" cy="544357"/>
            </a:xfrm>
            <a:prstGeom prst="rect">
              <a:avLst/>
            </a:prstGeom>
          </p:spPr>
        </p:pic>
        <p:cxnSp>
          <p:nvCxnSpPr>
            <p:cNvPr id="43" name="直接连接符 9"/>
            <p:cNvCxnSpPr/>
            <p:nvPr/>
          </p:nvCxnSpPr>
          <p:spPr>
            <a:xfrm>
              <a:off x="8857530" y="867195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34" y="1115400"/>
            <a:ext cx="2721191" cy="25894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" name="TextBox 69"/>
          <p:cNvSpPr txBox="1"/>
          <p:nvPr/>
        </p:nvSpPr>
        <p:spPr>
          <a:xfrm>
            <a:off x="3076576" y="2284882"/>
            <a:ext cx="2876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서울전역의 다양한 카테고리 별로 많은 정보가 존재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419475" y="1352550"/>
            <a:ext cx="21907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Noto Sans KR" pitchFamily="34" charset="-127"/>
                <a:ea typeface="Noto Sans KR" pitchFamily="34" charset="-127"/>
              </a:rPr>
              <a:t>Visit </a:t>
            </a:r>
            <a:r>
              <a:rPr lang="en-US" altLang="ko-KR" sz="3000" dirty="0" smtClean="0">
                <a:latin typeface="Noto Sans KR" pitchFamily="34" charset="-127"/>
                <a:ea typeface="Noto Sans KR" pitchFamily="34" charset="-127"/>
              </a:rPr>
              <a:t>Seoul</a:t>
            </a:r>
            <a:endParaRPr lang="en-US" altLang="ko-KR" sz="3000" dirty="0">
              <a:latin typeface="Noto Sans KR" pitchFamily="34" charset="-127"/>
              <a:ea typeface="Noto Sans KR" pitchFamily="34" charset="-127"/>
            </a:endParaRPr>
          </a:p>
        </p:txBody>
      </p:sp>
      <p:pic>
        <p:nvPicPr>
          <p:cNvPr id="72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34" y="3906225"/>
            <a:ext cx="2721191" cy="2589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TextBox 72"/>
          <p:cNvSpPr txBox="1"/>
          <p:nvPr/>
        </p:nvSpPr>
        <p:spPr>
          <a:xfrm>
            <a:off x="3076575" y="5352706"/>
            <a:ext cx="2876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여행의 테마 별 추천 리스트 제공</a:t>
            </a:r>
            <a:endParaRPr lang="en-US" altLang="ko-KR" sz="1200" dirty="0" smtClean="0">
              <a:latin typeface="Noto Sans KR Medium" pitchFamily="34" charset="-127"/>
              <a:ea typeface="Noto Sans KR Medium" pitchFamily="34" charset="-127"/>
            </a:endParaRPr>
          </a:p>
          <a:p>
            <a:pPr marL="171450" indent="-171450">
              <a:buFont typeface="Arial" pitchFamily="34" charset="0"/>
              <a:buChar char="•"/>
            </a:pPr>
            <a:endParaRPr lang="ko-KR" altLang="en-US" sz="1200" dirty="0">
              <a:latin typeface="Noto Sans KR Medium" pitchFamily="34" charset="-127"/>
              <a:ea typeface="Noto Sans KR Medium" pitchFamily="34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추천지역 위주 데이터 외에는 정보 검색이 어려움</a:t>
            </a:r>
            <a:endParaRPr lang="en-US" altLang="ko-KR" sz="1200" dirty="0" smtClean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419475" y="4143375"/>
            <a:ext cx="21907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err="1" smtClean="0">
                <a:latin typeface="Noto Sans KR" pitchFamily="34" charset="-127"/>
                <a:ea typeface="Noto Sans KR" pitchFamily="34" charset="-127"/>
              </a:rPr>
              <a:t>EarthTory</a:t>
            </a:r>
            <a:endParaRPr lang="en-US" altLang="ko-KR" sz="3000" dirty="0">
              <a:latin typeface="Noto Sans KR" pitchFamily="34" charset="-127"/>
              <a:ea typeface="Noto Sans KR" pitchFamily="34" charset="-127"/>
            </a:endParaRPr>
          </a:p>
        </p:txBody>
      </p:sp>
      <p:pic>
        <p:nvPicPr>
          <p:cNvPr id="75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33" y="3906224"/>
            <a:ext cx="2721191" cy="25894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33" y="1115400"/>
            <a:ext cx="2721191" cy="25894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32" y="3906223"/>
            <a:ext cx="2721191" cy="25894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TextBox 77"/>
          <p:cNvSpPr txBox="1"/>
          <p:nvPr/>
        </p:nvSpPr>
        <p:spPr>
          <a:xfrm>
            <a:off x="9229726" y="2284882"/>
            <a:ext cx="2876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여행 장소의 정보를  </a:t>
            </a:r>
            <a:r>
              <a:rPr lang="ko-KR" altLang="en-US" sz="1200" dirty="0">
                <a:latin typeface="Noto Sans KR Medium" pitchFamily="34" charset="-127"/>
                <a:ea typeface="Noto Sans KR Medium" pitchFamily="34" charset="-127"/>
              </a:rPr>
              <a:t>저장하여 다른 </a:t>
            </a: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사용자 와 공유하는 서비스 제공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9229726" y="5075707"/>
            <a:ext cx="2876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테마에 따른 여행지역 추천 제공</a:t>
            </a:r>
            <a:endParaRPr lang="en-US" altLang="ko-KR" sz="1200" dirty="0" smtClean="0">
              <a:latin typeface="Noto Sans KR Medium" pitchFamily="34" charset="-127"/>
              <a:ea typeface="Noto Sans KR Medium" pitchFamily="34" charset="-127"/>
            </a:endParaRPr>
          </a:p>
          <a:p>
            <a:pPr marL="171450" indent="-171450">
              <a:buFont typeface="Arial" pitchFamily="34" charset="0"/>
              <a:buChar char="•"/>
            </a:pPr>
            <a:endParaRPr lang="ko-KR" altLang="en-US" sz="1200" dirty="0">
              <a:latin typeface="Noto Sans KR Medium" pitchFamily="34" charset="-127"/>
              <a:ea typeface="Noto Sans KR Medium" pitchFamily="34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사이트의 가시성이 떨어져 원하는 정보 검색이 어려움</a:t>
            </a:r>
            <a:endParaRPr lang="ko-KR" altLang="en-US" sz="1200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9572625" y="1352550"/>
            <a:ext cx="21907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err="1" smtClean="0">
                <a:latin typeface="Noto Sans KR" pitchFamily="34" charset="-127"/>
                <a:ea typeface="Noto Sans KR" pitchFamily="34" charset="-127"/>
              </a:rPr>
              <a:t>Tripadvisor</a:t>
            </a:r>
            <a:endParaRPr lang="en-US" altLang="ko-KR" sz="3000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429389" y="4143375"/>
            <a:ext cx="26768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err="1" smtClean="0">
                <a:latin typeface="Noto Sans KR" pitchFamily="34" charset="-127"/>
                <a:ea typeface="Noto Sans KR" pitchFamily="34" charset="-127"/>
              </a:rPr>
              <a:t>LonelyPlanet</a:t>
            </a:r>
            <a:endParaRPr lang="en-US" altLang="ko-KR" sz="3000" dirty="0">
              <a:latin typeface="Noto Sans KR" pitchFamily="34" charset="-127"/>
              <a:ea typeface="Noto Sans KR" pitchFamily="34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=""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6096000" y="1115400"/>
            <a:ext cx="0" cy="5390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076576" y="2746547"/>
            <a:ext cx="2876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유저가 정보를 찜 또는 웹에 저장할 수 있는 서비스 </a:t>
            </a:r>
            <a:r>
              <a:rPr lang="ko-KR" altLang="en-US" sz="1200" dirty="0" err="1" smtClean="0">
                <a:latin typeface="Noto Sans KR Medium" pitchFamily="34" charset="-127"/>
                <a:ea typeface="Noto Sans KR Medium" pitchFamily="34" charset="-127"/>
              </a:rPr>
              <a:t>미제공</a:t>
            </a:r>
            <a:endParaRPr lang="en-US" altLang="ko-KR" sz="1200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76576" y="5075707"/>
            <a:ext cx="2876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여</a:t>
            </a:r>
            <a:r>
              <a:rPr lang="ko-KR" altLang="en-US" sz="1200" dirty="0">
                <a:latin typeface="Noto Sans KR Medium" pitchFamily="34" charset="-127"/>
                <a:ea typeface="Noto Sans KR Medium" pitchFamily="34" charset="-127"/>
              </a:rPr>
              <a:t>행</a:t>
            </a: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 </a:t>
            </a:r>
            <a:r>
              <a:rPr lang="ko-KR" altLang="en-US" sz="1200" dirty="0" err="1" smtClean="0">
                <a:latin typeface="Noto Sans KR Medium" pitchFamily="34" charset="-127"/>
                <a:ea typeface="Noto Sans KR Medium" pitchFamily="34" charset="-127"/>
              </a:rPr>
              <a:t>플래너</a:t>
            </a: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 제작 서비스 제공</a:t>
            </a:r>
            <a:endParaRPr lang="en-US" altLang="ko-KR" sz="1200" dirty="0" smtClean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229726" y="2746547"/>
            <a:ext cx="2876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dirty="0" smtClean="0">
                <a:latin typeface="Noto Sans KR Medium" pitchFamily="34" charset="-127"/>
                <a:ea typeface="Noto Sans KR Medium" pitchFamily="34" charset="-127"/>
              </a:rPr>
              <a:t>너무 많은 정보와 부가 설명으로 사이트 이용이 어려움</a:t>
            </a:r>
            <a:endParaRPr lang="ko-KR" altLang="en-US" sz="1200" dirty="0">
              <a:latin typeface="Noto Sans KR Medium" pitchFamily="34" charset="-127"/>
              <a:ea typeface="Noto Sans KR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48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19075" y="859453"/>
            <a:ext cx="11753850" cy="5781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6332369" y="1860215"/>
            <a:ext cx="4602549" cy="1180322"/>
            <a:chOff x="0" y="2248678"/>
            <a:chExt cx="4602549" cy="1180322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2" name="矩形 1"/>
            <p:cNvSpPr/>
            <p:nvPr/>
          </p:nvSpPr>
          <p:spPr>
            <a:xfrm>
              <a:off x="0" y="2248678"/>
              <a:ext cx="3947887" cy="1180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Noto Sans KR Medium" pitchFamily="34" charset="-127"/>
                <a:ea typeface="Noto Sans KR Medium" pitchFamily="34" charset="-127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rot="5400000">
              <a:off x="3685057" y="2511508"/>
              <a:ext cx="1180322" cy="65466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Noto Sans KR Medium" pitchFamily="34" charset="-127"/>
                <a:ea typeface="Noto Sans KR Medium" pitchFamily="34" charset="-127"/>
              </a:endParaRPr>
            </a:p>
          </p:txBody>
        </p:sp>
      </p:grpSp>
      <p:sp>
        <p:nvSpPr>
          <p:cNvPr id="51" name="文本框 50"/>
          <p:cNvSpPr txBox="1"/>
          <p:nvPr/>
        </p:nvSpPr>
        <p:spPr>
          <a:xfrm>
            <a:off x="6560600" y="2220858"/>
            <a:ext cx="3667166" cy="45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ko-KR" altLang="en-US" sz="1800" b="0" dirty="0" smtClean="0">
                <a:solidFill>
                  <a:schemeClr val="tx1"/>
                </a:solidFill>
                <a:latin typeface="Noto Sans KR Medium" pitchFamily="34" charset="-127"/>
                <a:ea typeface="Noto Sans KR Medium" pitchFamily="34" charset="-127"/>
              </a:rPr>
              <a:t>여행 </a:t>
            </a:r>
            <a:r>
              <a:rPr lang="ko-KR" altLang="en-US" sz="1800" b="0" dirty="0" err="1" smtClean="0">
                <a:solidFill>
                  <a:schemeClr val="tx1"/>
                </a:solidFill>
                <a:latin typeface="Noto Sans KR Medium" pitchFamily="34" charset="-127"/>
                <a:ea typeface="Noto Sans KR Medium" pitchFamily="34" charset="-127"/>
              </a:rPr>
              <a:t>플래너</a:t>
            </a:r>
            <a:r>
              <a:rPr lang="ko-KR" altLang="en-US" sz="1800" b="0" dirty="0" smtClean="0">
                <a:solidFill>
                  <a:schemeClr val="tx1"/>
                </a:solidFill>
                <a:latin typeface="Noto Sans KR Medium" pitchFamily="34" charset="-127"/>
                <a:ea typeface="Noto Sans KR Medium" pitchFamily="34" charset="-127"/>
              </a:rPr>
              <a:t> 서비스</a:t>
            </a:r>
            <a:endParaRPr lang="zh-CN" altLang="en-US" sz="1800" b="0" dirty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6332369" y="3356970"/>
            <a:ext cx="5023663" cy="1180322"/>
            <a:chOff x="0" y="2248678"/>
            <a:chExt cx="5257211" cy="1180322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35" name="矩形 34"/>
            <p:cNvSpPr/>
            <p:nvPr/>
          </p:nvSpPr>
          <p:spPr>
            <a:xfrm>
              <a:off x="0" y="2248678"/>
              <a:ext cx="4602549" cy="1180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Noto Sans KR Medium" pitchFamily="34" charset="-127"/>
                <a:ea typeface="Noto Sans KR Medium" pitchFamily="34" charset="-127"/>
              </a:endParaRPr>
            </a:p>
          </p:txBody>
        </p:sp>
        <p:sp>
          <p:nvSpPr>
            <p:cNvPr id="38" name="等腰三角形 37"/>
            <p:cNvSpPr/>
            <p:nvPr/>
          </p:nvSpPr>
          <p:spPr>
            <a:xfrm rot="5400000">
              <a:off x="4339719" y="2511508"/>
              <a:ext cx="1180322" cy="65466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Noto Sans KR Medium" pitchFamily="34" charset="-127"/>
                <a:ea typeface="Noto Sans KR Medium" pitchFamily="34" charset="-127"/>
              </a:endParaRPr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6560600" y="3693215"/>
            <a:ext cx="412983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ko-KR" altLang="en-US" sz="1800" b="0" dirty="0" err="1" smtClean="0">
                <a:solidFill>
                  <a:schemeClr val="tx1"/>
                </a:solidFill>
                <a:latin typeface="Noto Sans KR Medium" pitchFamily="34" charset="-127"/>
                <a:ea typeface="Noto Sans KR Medium" pitchFamily="34" charset="-127"/>
              </a:rPr>
              <a:t>플래너</a:t>
            </a:r>
            <a:r>
              <a:rPr lang="ko-KR" altLang="en-US" sz="1800" b="0" dirty="0" smtClean="0">
                <a:solidFill>
                  <a:schemeClr val="tx1"/>
                </a:solidFill>
                <a:latin typeface="Noto Sans KR Medium" pitchFamily="34" charset="-127"/>
                <a:ea typeface="Noto Sans KR Medium" pitchFamily="34" charset="-127"/>
              </a:rPr>
              <a:t> 공유 서비스</a:t>
            </a:r>
            <a:endParaRPr lang="zh-CN" altLang="en-US" sz="1800" b="0" dirty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6332369" y="5274500"/>
            <a:ext cx="5118752" cy="1180322"/>
            <a:chOff x="0" y="2248678"/>
            <a:chExt cx="5912260" cy="1180322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44" name="矩形 43"/>
            <p:cNvSpPr/>
            <p:nvPr/>
          </p:nvSpPr>
          <p:spPr>
            <a:xfrm>
              <a:off x="0" y="2248678"/>
              <a:ext cx="5257211" cy="1180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Noto Sans KR Medium" pitchFamily="34" charset="-127"/>
                <a:ea typeface="Noto Sans KR Medium" pitchFamily="34" charset="-127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rot="5400000">
              <a:off x="4994768" y="2511508"/>
              <a:ext cx="1180322" cy="65466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Noto Sans KR Medium" pitchFamily="34" charset="-127"/>
                <a:ea typeface="Noto Sans KR Medium" pitchFamily="34" charset="-127"/>
              </a:endParaRPr>
            </a:p>
          </p:txBody>
        </p:sp>
      </p:grpSp>
      <p:sp>
        <p:nvSpPr>
          <p:cNvPr id="53" name="文本框 52"/>
          <p:cNvSpPr txBox="1"/>
          <p:nvPr/>
        </p:nvSpPr>
        <p:spPr>
          <a:xfrm>
            <a:off x="6560600" y="5427393"/>
            <a:ext cx="4308652" cy="87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altLang="ko-KR" sz="1800" b="0" dirty="0" smtClean="0">
                <a:solidFill>
                  <a:schemeClr val="tx1"/>
                </a:solidFill>
                <a:latin typeface="Noto Sans KR Medium" pitchFamily="34" charset="-127"/>
                <a:ea typeface="Noto Sans KR Medium" pitchFamily="34" charset="-127"/>
              </a:rPr>
              <a:t>K-Food</a:t>
            </a:r>
            <a:r>
              <a:rPr lang="ko-KR" altLang="en-US" sz="1800" b="0" dirty="0" smtClean="0">
                <a:solidFill>
                  <a:schemeClr val="tx1"/>
                </a:solidFill>
                <a:latin typeface="Noto Sans KR Medium" pitchFamily="34" charset="-127"/>
                <a:ea typeface="Noto Sans KR Medium" pitchFamily="34" charset="-127"/>
              </a:rPr>
              <a:t> </a:t>
            </a:r>
            <a:r>
              <a:rPr lang="en-US" altLang="ko-KR" sz="1800" b="0" dirty="0" smtClean="0">
                <a:solidFill>
                  <a:schemeClr val="tx1"/>
                </a:solidFill>
                <a:latin typeface="Noto Sans KR Medium" pitchFamily="34" charset="-127"/>
                <a:ea typeface="Noto Sans KR Medium" pitchFamily="34" charset="-127"/>
              </a:rPr>
              <a:t>Search</a:t>
            </a:r>
          </a:p>
          <a:p>
            <a:pPr algn="just">
              <a:lnSpc>
                <a:spcPct val="150000"/>
              </a:lnSpc>
            </a:pPr>
            <a:r>
              <a:rPr lang="en-US" altLang="ko-KR" sz="1800" b="0" dirty="0" smtClean="0">
                <a:solidFill>
                  <a:schemeClr val="tx1"/>
                </a:solidFill>
                <a:latin typeface="Noto Sans KR Medium" pitchFamily="34" charset="-127"/>
                <a:ea typeface="Noto Sans KR Medium" pitchFamily="34" charset="-127"/>
              </a:rPr>
              <a:t>(</a:t>
            </a:r>
            <a:r>
              <a:rPr lang="ko-KR" altLang="en-US" sz="1800" b="0" dirty="0" smtClean="0">
                <a:solidFill>
                  <a:schemeClr val="tx1"/>
                </a:solidFill>
                <a:latin typeface="Noto Sans KR Medium" pitchFamily="34" charset="-127"/>
                <a:ea typeface="Noto Sans KR Medium" pitchFamily="34" charset="-127"/>
              </a:rPr>
              <a:t>이미지를 활용한 검색 서비스</a:t>
            </a:r>
            <a:r>
              <a:rPr lang="en-US" altLang="ko-KR" sz="1800" b="0" dirty="0" smtClean="0">
                <a:solidFill>
                  <a:schemeClr val="tx1"/>
                </a:solidFill>
                <a:latin typeface="Noto Sans KR Medium" pitchFamily="34" charset="-127"/>
                <a:ea typeface="Noto Sans KR Medium" pitchFamily="34" charset="-127"/>
              </a:rPr>
              <a:t>)</a:t>
            </a:r>
            <a:endParaRPr lang="zh-CN" altLang="en-US" sz="1800" b="0" dirty="0">
              <a:solidFill>
                <a:schemeClr val="tx1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31" name="文本框 28"/>
          <p:cNvSpPr txBox="1"/>
          <p:nvPr/>
        </p:nvSpPr>
        <p:spPr>
          <a:xfrm>
            <a:off x="4166084" y="80072"/>
            <a:ext cx="3859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200" b="0" dirty="0" smtClean="0">
                <a:latin typeface="Noto Sans KR Black" pitchFamily="34" charset="-127"/>
                <a:ea typeface="Noto Sans KR Black" pitchFamily="34" charset="-127"/>
              </a:rPr>
              <a:t>주요 서비스 구</a:t>
            </a:r>
            <a:r>
              <a:rPr lang="ko-KR" altLang="en-US" sz="3200" b="0" dirty="0">
                <a:latin typeface="Noto Sans KR Black" pitchFamily="34" charset="-127"/>
                <a:ea typeface="Noto Sans KR Black" pitchFamily="34" charset="-127"/>
              </a:rPr>
              <a:t>성</a:t>
            </a:r>
            <a:endParaRPr lang="en-US" altLang="zh-CN" sz="3200" b="0" dirty="0">
              <a:latin typeface="Noto Sans KR Black" pitchFamily="34" charset="-127"/>
              <a:ea typeface="Noto Sans KR Black" pitchFamily="34" charset="-127"/>
            </a:endParaRPr>
          </a:p>
        </p:txBody>
      </p:sp>
      <p:grpSp>
        <p:nvGrpSpPr>
          <p:cNvPr id="33" name="组合 7"/>
          <p:cNvGrpSpPr/>
          <p:nvPr/>
        </p:nvGrpSpPr>
        <p:grpSpPr>
          <a:xfrm>
            <a:off x="0" y="180016"/>
            <a:ext cx="3947887" cy="544357"/>
            <a:chOff x="0" y="589591"/>
            <a:chExt cx="3947887" cy="544357"/>
          </a:xfrm>
        </p:grpSpPr>
        <p:pic>
          <p:nvPicPr>
            <p:cNvPr id="37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39" name="直接连接符 8"/>
            <p:cNvCxnSpPr>
              <a:endCxn id="37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5"/>
          <p:cNvGrpSpPr/>
          <p:nvPr/>
        </p:nvGrpSpPr>
        <p:grpSpPr>
          <a:xfrm>
            <a:off x="8244113" y="180016"/>
            <a:ext cx="3947887" cy="544357"/>
            <a:chOff x="8244113" y="589591"/>
            <a:chExt cx="3947887" cy="544357"/>
          </a:xfrm>
        </p:grpSpPr>
        <p:pic>
          <p:nvPicPr>
            <p:cNvPr id="41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244113" y="589591"/>
              <a:ext cx="613417" cy="544357"/>
            </a:xfrm>
            <a:prstGeom prst="rect">
              <a:avLst/>
            </a:prstGeom>
          </p:spPr>
        </p:pic>
        <p:cxnSp>
          <p:nvCxnSpPr>
            <p:cNvPr id="43" name="直接连接符 9"/>
            <p:cNvCxnSpPr/>
            <p:nvPr/>
          </p:nvCxnSpPr>
          <p:spPr>
            <a:xfrm>
              <a:off x="8857530" y="867195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/>
          <p:cNvSpPr/>
          <p:nvPr/>
        </p:nvSpPr>
        <p:spPr>
          <a:xfrm>
            <a:off x="3206415" y="966311"/>
            <a:ext cx="5370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Noto Sans KR Medium" pitchFamily="34" charset="-127"/>
                <a:ea typeface="Noto Sans KR Medium" pitchFamily="34" charset="-127"/>
              </a:rPr>
              <a:t>서울 방문 외국인 여행객을 위한 여행 </a:t>
            </a:r>
            <a:r>
              <a:rPr lang="ko-KR" altLang="en-US" dirty="0" err="1">
                <a:latin typeface="Noto Sans KR Medium" pitchFamily="34" charset="-127"/>
                <a:ea typeface="Noto Sans KR Medium" pitchFamily="34" charset="-127"/>
              </a:rPr>
              <a:t>플래너</a:t>
            </a:r>
            <a:r>
              <a:rPr lang="ko-KR" altLang="en-US" dirty="0">
                <a:latin typeface="Noto Sans KR Medium" pitchFamily="34" charset="-127"/>
                <a:ea typeface="Noto Sans KR Medium" pitchFamily="34" charset="-127"/>
              </a:rPr>
              <a:t> 웹 </a:t>
            </a:r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사이트 </a:t>
            </a:r>
            <a:endParaRPr lang="en-US" altLang="ko-KR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4600" y="1988711"/>
            <a:ext cx="526297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Noto Sans KR Black" pitchFamily="34" charset="-127"/>
                <a:ea typeface="Noto Sans KR Black" pitchFamily="34" charset="-127"/>
              </a:rPr>
              <a:t>여행 </a:t>
            </a:r>
            <a:r>
              <a:rPr lang="ko-KR" altLang="en-US" dirty="0" err="1" smtClean="0">
                <a:latin typeface="Noto Sans KR Black" pitchFamily="34" charset="-127"/>
                <a:ea typeface="Noto Sans KR Black" pitchFamily="34" charset="-127"/>
              </a:rPr>
              <a:t>플래너</a:t>
            </a:r>
            <a:r>
              <a:rPr lang="ko-KR" altLang="en-US" dirty="0" smtClean="0">
                <a:latin typeface="Noto Sans KR Black" pitchFamily="34" charset="-127"/>
                <a:ea typeface="Noto Sans KR Black" pitchFamily="34" charset="-127"/>
              </a:rPr>
              <a:t> 제작 </a:t>
            </a:r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서비스</a:t>
            </a:r>
            <a:endParaRPr lang="en-US" altLang="ko-KR" dirty="0"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유저가 </a:t>
            </a:r>
            <a:r>
              <a:rPr lang="ko-KR" altLang="en-US" dirty="0">
                <a:latin typeface="Noto Sans KR Black" pitchFamily="34" charset="-127"/>
                <a:ea typeface="Noto Sans KR Black" pitchFamily="34" charset="-127"/>
              </a:rPr>
              <a:t>정보를 찜 또는 웹에 </a:t>
            </a:r>
            <a:r>
              <a:rPr lang="ko-KR" altLang="en-US" dirty="0" smtClean="0">
                <a:latin typeface="Noto Sans KR Black" pitchFamily="34" charset="-127"/>
                <a:ea typeface="Noto Sans KR Black" pitchFamily="34" charset="-127"/>
              </a:rPr>
              <a:t>저장 </a:t>
            </a:r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할 </a:t>
            </a:r>
            <a:r>
              <a:rPr lang="ko-KR" altLang="en-US" dirty="0">
                <a:latin typeface="Noto Sans KR Medium" pitchFamily="34" charset="-127"/>
                <a:ea typeface="Noto Sans KR Medium" pitchFamily="34" charset="-127"/>
              </a:rPr>
              <a:t>수 있는 </a:t>
            </a:r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서비스</a:t>
            </a:r>
            <a:endParaRPr lang="en-US" altLang="ko-KR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4600" y="348546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>
                <a:latin typeface="Noto Sans KR Medium" pitchFamily="34" charset="-127"/>
                <a:ea typeface="Noto Sans KR Medium" pitchFamily="34" charset="-127"/>
              </a:rPr>
              <a:t>여행 장소의 </a:t>
            </a:r>
            <a:r>
              <a:rPr lang="ko-KR" altLang="en-US" dirty="0">
                <a:latin typeface="Noto Sans KR Black" pitchFamily="34" charset="-127"/>
                <a:ea typeface="Noto Sans KR Black" pitchFamily="34" charset="-127"/>
              </a:rPr>
              <a:t>정보를  </a:t>
            </a:r>
            <a:r>
              <a:rPr lang="ko-KR" altLang="en-US" dirty="0" smtClean="0">
                <a:latin typeface="Noto Sans KR Black" pitchFamily="34" charset="-127"/>
                <a:ea typeface="Noto Sans KR Black" pitchFamily="34" charset="-127"/>
              </a:rPr>
              <a:t>다른 </a:t>
            </a:r>
            <a:r>
              <a:rPr lang="ko-KR" altLang="en-US" dirty="0">
                <a:latin typeface="Noto Sans KR Black" pitchFamily="34" charset="-127"/>
                <a:ea typeface="Noto Sans KR Black" pitchFamily="34" charset="-127"/>
              </a:rPr>
              <a:t>사용자 와 공유하는 </a:t>
            </a:r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서비스</a:t>
            </a:r>
            <a:endParaRPr lang="en-US" altLang="ko-KR" dirty="0" smtClean="0"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>
              <a:latin typeface="Noto Sans KR Medium" pitchFamily="34" charset="-127"/>
              <a:ea typeface="Noto Sans KR Medium" pitchFamily="34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Noto Sans KR Black" pitchFamily="34" charset="-127"/>
                <a:ea typeface="Noto Sans KR Black" pitchFamily="34" charset="-127"/>
              </a:rPr>
              <a:t>플래너를</a:t>
            </a:r>
            <a:r>
              <a:rPr lang="ko-KR" altLang="en-US" dirty="0" smtClean="0">
                <a:latin typeface="Noto Sans KR Black" pitchFamily="34" charset="-127"/>
                <a:ea typeface="Noto Sans KR Black" pitchFamily="34" charset="-127"/>
              </a:rPr>
              <a:t> 다른 사용자 또는 동행자에게 공유하는 </a:t>
            </a:r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서비스 </a:t>
            </a:r>
            <a:endParaRPr lang="ko-KR" altLang="en-US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64600" y="5679995"/>
            <a:ext cx="4700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>
                <a:latin typeface="Noto Sans KR Black" pitchFamily="34" charset="-127"/>
                <a:ea typeface="Noto Sans KR Black" pitchFamily="34" charset="-127"/>
              </a:rPr>
              <a:t>AI </a:t>
            </a:r>
            <a:r>
              <a:rPr lang="ko-KR" altLang="en-US" dirty="0" smtClean="0">
                <a:latin typeface="Noto Sans KR Black" pitchFamily="34" charset="-127"/>
                <a:ea typeface="Noto Sans KR Black" pitchFamily="34" charset="-127"/>
              </a:rPr>
              <a:t>를</a:t>
            </a:r>
            <a:r>
              <a:rPr lang="en-US" altLang="ko-KR" dirty="0">
                <a:latin typeface="Noto Sans KR Black" pitchFamily="34" charset="-127"/>
                <a:ea typeface="Noto Sans KR Black" pitchFamily="34" charset="-127"/>
              </a:rPr>
              <a:t> </a:t>
            </a:r>
            <a:r>
              <a:rPr lang="ko-KR" altLang="en-US" dirty="0" smtClean="0">
                <a:latin typeface="Noto Sans KR Black" pitchFamily="34" charset="-127"/>
                <a:ea typeface="Noto Sans KR Black" pitchFamily="34" charset="-127"/>
              </a:rPr>
              <a:t>활용한 </a:t>
            </a:r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이미지 검색 및 장소추천 서비스</a:t>
            </a:r>
            <a:endParaRPr lang="en-US" altLang="ko-KR" dirty="0">
              <a:latin typeface="Noto Sans KR Medium" pitchFamily="34" charset="-127"/>
              <a:ea typeface="Noto Sans KR Medium" pitchFamily="34" charset="-127"/>
            </a:endParaRPr>
          </a:p>
        </p:txBody>
      </p:sp>
      <p:cxnSp>
        <p:nvCxnSpPr>
          <p:cNvPr id="55" name="直接连接符 8"/>
          <p:cNvCxnSpPr/>
          <p:nvPr/>
        </p:nvCxnSpPr>
        <p:spPr>
          <a:xfrm>
            <a:off x="219075" y="5077220"/>
            <a:ext cx="1175385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5138515" y="1335643"/>
            <a:ext cx="1506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KR Medium" pitchFamily="34" charset="-127"/>
                <a:ea typeface="Noto Sans KR Medium" pitchFamily="34" charset="-127"/>
              </a:rPr>
              <a:t>Hello, Seoul</a:t>
            </a:r>
            <a:endParaRPr lang="en-US" altLang="ko-KR" dirty="0">
              <a:latin typeface="Noto Sans KR Medium" pitchFamily="34" charset="-127"/>
              <a:ea typeface="Noto Sans KR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769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19075" y="859453"/>
            <a:ext cx="11753850" cy="5781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다이어그램 13"/>
          <p:cNvGraphicFramePr/>
          <p:nvPr>
            <p:extLst>
              <p:ext uri="{D42A27DB-BD31-4B8C-83A1-F6EECF244321}">
                <p14:modId xmlns:p14="http://schemas.microsoft.com/office/powerpoint/2010/main" val="2984428741"/>
              </p:ext>
            </p:extLst>
          </p:nvPr>
        </p:nvGraphicFramePr>
        <p:xfrm>
          <a:off x="304800" y="859453"/>
          <a:ext cx="11620500" cy="5174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文本框 28"/>
          <p:cNvSpPr txBox="1"/>
          <p:nvPr/>
        </p:nvSpPr>
        <p:spPr>
          <a:xfrm>
            <a:off x="4166084" y="120789"/>
            <a:ext cx="38598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800" b="0" dirty="0" smtClean="0">
                <a:latin typeface="Noto Sans KR Black" pitchFamily="34" charset="-127"/>
                <a:ea typeface="Noto Sans KR Black" pitchFamily="34" charset="-127"/>
              </a:rPr>
              <a:t>메뉴 구조</a:t>
            </a:r>
            <a:endParaRPr lang="zh-CN" altLang="en-US" sz="2800" b="0" dirty="0">
              <a:latin typeface="Noto Sans KR Black" pitchFamily="34" charset="-127"/>
              <a:ea typeface="Noto Sans KR Black" pitchFamily="34" charset="-127"/>
            </a:endParaRPr>
          </a:p>
        </p:txBody>
      </p:sp>
      <p:grpSp>
        <p:nvGrpSpPr>
          <p:cNvPr id="21" name="组合 7"/>
          <p:cNvGrpSpPr/>
          <p:nvPr/>
        </p:nvGrpSpPr>
        <p:grpSpPr>
          <a:xfrm>
            <a:off x="0" y="180016"/>
            <a:ext cx="3947887" cy="544357"/>
            <a:chOff x="0" y="589591"/>
            <a:chExt cx="3947887" cy="544357"/>
          </a:xfrm>
        </p:grpSpPr>
        <p:pic>
          <p:nvPicPr>
            <p:cNvPr id="22" name="图片 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23" name="直接连接符 8"/>
            <p:cNvCxnSpPr>
              <a:endCxn id="22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35"/>
          <p:cNvGrpSpPr/>
          <p:nvPr/>
        </p:nvGrpSpPr>
        <p:grpSpPr>
          <a:xfrm>
            <a:off x="8244113" y="180016"/>
            <a:ext cx="3947887" cy="544357"/>
            <a:chOff x="8244113" y="589591"/>
            <a:chExt cx="3947887" cy="544357"/>
          </a:xfrm>
        </p:grpSpPr>
        <p:pic>
          <p:nvPicPr>
            <p:cNvPr id="25" name="图片 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244113" y="589591"/>
              <a:ext cx="613417" cy="544357"/>
            </a:xfrm>
            <a:prstGeom prst="rect">
              <a:avLst/>
            </a:prstGeom>
          </p:spPr>
        </p:pic>
        <p:cxnSp>
          <p:nvCxnSpPr>
            <p:cNvPr id="26" name="直接连接符 9"/>
            <p:cNvCxnSpPr/>
            <p:nvPr/>
          </p:nvCxnSpPr>
          <p:spPr>
            <a:xfrm>
              <a:off x="8857530" y="867195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52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219075" y="859453"/>
            <a:ext cx="11753850" cy="5781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文本框 28"/>
          <p:cNvSpPr txBox="1"/>
          <p:nvPr/>
        </p:nvSpPr>
        <p:spPr>
          <a:xfrm>
            <a:off x="4166084" y="159806"/>
            <a:ext cx="3859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/>
            <a:r>
              <a:rPr lang="en-US" altLang="ko-KR" sz="3200" dirty="0" smtClean="0">
                <a:latin typeface="Noto Sans KR Black" pitchFamily="34" charset="-127"/>
                <a:ea typeface="Noto Sans KR Black" pitchFamily="34" charset="-127"/>
              </a:rPr>
              <a:t> </a:t>
            </a:r>
            <a:r>
              <a:rPr lang="ko-KR" altLang="en-US" sz="3200" dirty="0" err="1" smtClean="0">
                <a:latin typeface="Noto Sans KR Black" pitchFamily="34" charset="-127"/>
                <a:ea typeface="Noto Sans KR Black" pitchFamily="34" charset="-127"/>
              </a:rPr>
              <a:t>플래너</a:t>
            </a:r>
            <a:r>
              <a:rPr lang="ko-KR" altLang="en-US" sz="3200" dirty="0" smtClean="0">
                <a:latin typeface="Noto Sans KR Black" pitchFamily="34" charset="-127"/>
                <a:ea typeface="Noto Sans KR Black" pitchFamily="34" charset="-127"/>
              </a:rPr>
              <a:t> 팀 공유</a:t>
            </a:r>
            <a:endParaRPr lang="en-US" altLang="ko-KR" sz="3200" dirty="0">
              <a:latin typeface="Noto Sans KR Black" pitchFamily="34" charset="-127"/>
              <a:ea typeface="Noto Sans KR Black" pitchFamily="34" charset="-127"/>
            </a:endParaRPr>
          </a:p>
        </p:txBody>
      </p:sp>
      <p:grpSp>
        <p:nvGrpSpPr>
          <p:cNvPr id="3" name="组合 7"/>
          <p:cNvGrpSpPr/>
          <p:nvPr/>
        </p:nvGrpSpPr>
        <p:grpSpPr>
          <a:xfrm>
            <a:off x="0" y="180016"/>
            <a:ext cx="3947887" cy="544357"/>
            <a:chOff x="0" y="589591"/>
            <a:chExt cx="3947887" cy="544357"/>
          </a:xfrm>
        </p:grpSpPr>
        <p:pic>
          <p:nvPicPr>
            <p:cNvPr id="4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5" name="直接连接符 8"/>
            <p:cNvCxnSpPr>
              <a:endCxn id="4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35"/>
          <p:cNvGrpSpPr/>
          <p:nvPr/>
        </p:nvGrpSpPr>
        <p:grpSpPr>
          <a:xfrm>
            <a:off x="8244113" y="180016"/>
            <a:ext cx="3947887" cy="544357"/>
            <a:chOff x="8244113" y="589591"/>
            <a:chExt cx="3947887" cy="544357"/>
          </a:xfrm>
        </p:grpSpPr>
        <p:pic>
          <p:nvPicPr>
            <p:cNvPr id="7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244113" y="589591"/>
              <a:ext cx="613417" cy="544357"/>
            </a:xfrm>
            <a:prstGeom prst="rect">
              <a:avLst/>
            </a:prstGeom>
          </p:spPr>
        </p:pic>
        <p:cxnSp>
          <p:nvCxnSpPr>
            <p:cNvPr id="8" name="直接连接符 9"/>
            <p:cNvCxnSpPr/>
            <p:nvPr/>
          </p:nvCxnSpPr>
          <p:spPr>
            <a:xfrm>
              <a:off x="8857530" y="867195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직사각형 9"/>
          <p:cNvSpPr/>
          <p:nvPr/>
        </p:nvSpPr>
        <p:spPr>
          <a:xfrm>
            <a:off x="8504062" y="2685038"/>
            <a:ext cx="3030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KR Medium" pitchFamily="34" charset="-127"/>
                <a:ea typeface="Noto Sans KR Medium" pitchFamily="34" charset="-127"/>
              </a:rPr>
              <a:t>User</a:t>
            </a:r>
            <a:r>
              <a:rPr lang="ko-KR" altLang="en-US" dirty="0">
                <a:latin typeface="Noto Sans KR Medium" pitchFamily="34" charset="-127"/>
                <a:ea typeface="Noto Sans KR Medium" pitchFamily="34" charset="-127"/>
              </a:rPr>
              <a:t> </a:t>
            </a:r>
            <a:r>
              <a:rPr lang="en-US" altLang="ko-KR" dirty="0" smtClean="0">
                <a:latin typeface="Noto Sans KR Medium" pitchFamily="34" charset="-127"/>
                <a:ea typeface="Noto Sans KR Medium" pitchFamily="34" charset="-127"/>
              </a:rPr>
              <a:t>Nickname</a:t>
            </a:r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을 검색한다</a:t>
            </a:r>
            <a:r>
              <a:rPr lang="en-US" altLang="ko-KR" dirty="0" smtClean="0">
                <a:latin typeface="Noto Sans KR Medium" pitchFamily="34" charset="-127"/>
                <a:ea typeface="Noto Sans KR Medium" pitchFamily="34" charset="-127"/>
              </a:rPr>
              <a:t>.</a:t>
            </a:r>
            <a:endParaRPr lang="en-US" altLang="ko-KR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132171" y="3642091"/>
            <a:ext cx="3793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KR Medium" pitchFamily="34" charset="-127"/>
                <a:ea typeface="Noto Sans KR Medium" pitchFamily="34" charset="-127"/>
              </a:rPr>
              <a:t>User</a:t>
            </a:r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에게 공유하여 권한을 부여한다</a:t>
            </a:r>
            <a:r>
              <a:rPr lang="en-US" altLang="ko-KR" dirty="0" smtClean="0">
                <a:latin typeface="Noto Sans KR Medium" pitchFamily="34" charset="-127"/>
                <a:ea typeface="Noto Sans KR Medium" pitchFamily="34" charset="-127"/>
              </a:rPr>
              <a:t>.</a:t>
            </a:r>
            <a:endParaRPr lang="en-US" altLang="ko-KR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490522" y="1663633"/>
            <a:ext cx="3127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Noto Sans KR Medium" pitchFamily="34" charset="-127"/>
                <a:ea typeface="Noto Sans KR Medium" pitchFamily="34" charset="-127"/>
              </a:rPr>
              <a:t>Team Share </a:t>
            </a:r>
            <a:r>
              <a:rPr lang="ko-KR" altLang="en-US" dirty="0">
                <a:latin typeface="Noto Sans KR Medium" pitchFamily="34" charset="-127"/>
                <a:ea typeface="Noto Sans KR Medium" pitchFamily="34" charset="-127"/>
              </a:rPr>
              <a:t>버튼을 클릭한다</a:t>
            </a:r>
            <a:r>
              <a:rPr lang="en-US" altLang="ko-KR" dirty="0">
                <a:latin typeface="Noto Sans KR Medium" pitchFamily="34" charset="-127"/>
                <a:ea typeface="Noto Sans KR Medium" pitchFamily="34" charset="-127"/>
              </a:rPr>
              <a:t>.</a:t>
            </a:r>
          </a:p>
        </p:txBody>
      </p:sp>
      <p:sp>
        <p:nvSpPr>
          <p:cNvPr id="14" name="아래쪽 화살표 13"/>
          <p:cNvSpPr/>
          <p:nvPr/>
        </p:nvSpPr>
        <p:spPr>
          <a:xfrm>
            <a:off x="9746922" y="3146791"/>
            <a:ext cx="457200" cy="43815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360228"/>
              </p:ext>
            </p:extLst>
          </p:nvPr>
        </p:nvGraphicFramePr>
        <p:xfrm>
          <a:off x="7784670" y="4470657"/>
          <a:ext cx="4140530" cy="1253868"/>
        </p:xfrm>
        <a:graphic>
          <a:graphicData uri="http://schemas.openxmlformats.org/drawingml/2006/table">
            <a:tbl>
              <a:tblPr firstRow="1" bandRow="1">
                <a:effectLst>
                  <a:innerShdw blurRad="114300">
                    <a:prstClr val="black"/>
                  </a:innerShdw>
                </a:effectLst>
                <a:tableStyleId>{5C22544A-7EE6-4342-B048-85BDC9FD1C3A}</a:tableStyleId>
              </a:tblPr>
              <a:tblGrid>
                <a:gridCol w="828106"/>
                <a:gridCol w="828106"/>
                <a:gridCol w="828106"/>
                <a:gridCol w="828106"/>
                <a:gridCol w="828106"/>
              </a:tblGrid>
              <a:tr h="50450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Noto Sans KR Medium" pitchFamily="34" charset="-127"/>
                          <a:ea typeface="Noto Sans KR Medium" pitchFamily="34" charset="-127"/>
                        </a:rPr>
                        <a:t>권한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Noto Sans KR Medium" pitchFamily="34" charset="-127"/>
                        <a:ea typeface="Noto Sans KR Medium" pitchFamily="34" charset="-127"/>
                      </a:endParaRPr>
                    </a:p>
                    <a:p>
                      <a:pPr algn="l" latinLnBrk="1"/>
                      <a:endParaRPr lang="en-US" altLang="ko-KR" sz="1200" dirty="0" smtClean="0">
                        <a:solidFill>
                          <a:schemeClr val="tx1"/>
                        </a:solidFill>
                        <a:latin typeface="Noto Sans KR Medium" pitchFamily="34" charset="-127"/>
                        <a:ea typeface="Noto Sans KR Medium" pitchFamily="34" charset="-127"/>
                      </a:endParaRPr>
                    </a:p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Noto Sans KR Medium" pitchFamily="34" charset="-127"/>
                          <a:ea typeface="Noto Sans KR Medium" pitchFamily="34" charset="-127"/>
                        </a:rPr>
                        <a:t>유저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KR Medium" pitchFamily="34" charset="-127"/>
                        <a:ea typeface="Noto Sans KR Medium" pitchFamily="34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Noto Sans KR Medium" pitchFamily="34" charset="-127"/>
                          <a:ea typeface="Noto Sans KR Medium" pitchFamily="34" charset="-127"/>
                        </a:rPr>
                        <a:t>Planner</a:t>
                      </a: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Noto Sans KR Medium" pitchFamily="34" charset="-127"/>
                          <a:ea typeface="Noto Sans KR Medium" pitchFamily="34" charset="-127"/>
                        </a:rPr>
                        <a:t>생성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Noto Sans KR Medium" pitchFamily="34" charset="-127"/>
                          <a:ea typeface="Noto Sans KR Medium" pitchFamily="34" charset="-127"/>
                        </a:rPr>
                        <a:t>/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Noto Sans KR Medium" pitchFamily="34" charset="-127"/>
                          <a:ea typeface="Noto Sans KR Medium" pitchFamily="34" charset="-127"/>
                        </a:rPr>
                        <a:t>삭제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KR Medium" pitchFamily="34" charset="-127"/>
                        <a:ea typeface="Noto Sans KR Medium" pitchFamily="34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Noto Sans KR Medium" pitchFamily="34" charset="-127"/>
                          <a:ea typeface="Noto Sans KR Medium" pitchFamily="34" charset="-127"/>
                        </a:rPr>
                        <a:t>Planner</a:t>
                      </a: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Noto Sans KR Medium" pitchFamily="34" charset="-127"/>
                          <a:ea typeface="Noto Sans KR Medium" pitchFamily="34" charset="-127"/>
                        </a:rPr>
                        <a:t>날짜 수정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KR Medium" pitchFamily="34" charset="-127"/>
                        <a:ea typeface="Noto Sans KR Medium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Noto Sans KR Medium" pitchFamily="34" charset="-127"/>
                          <a:ea typeface="Noto Sans KR Medium" pitchFamily="34" charset="-127"/>
                        </a:rPr>
                        <a:t>Planner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Noto Sans KR Medium" pitchFamily="34" charset="-127"/>
                          <a:ea typeface="Noto Sans KR Medium" pitchFamily="34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Noto Sans KR Medium" pitchFamily="34" charset="-127"/>
                          <a:ea typeface="Noto Sans KR Medium" pitchFamily="34" charset="-127"/>
                        </a:rPr>
                        <a:t>계획 수정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KR Medium" pitchFamily="34" charset="-127"/>
                        <a:ea typeface="Noto Sans KR Medium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Noto Sans KR Medium" pitchFamily="34" charset="-127"/>
                          <a:ea typeface="Noto Sans KR Medium" pitchFamily="34" charset="-127"/>
                        </a:rPr>
                        <a:t>Planner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Noto Sans KR Medium" pitchFamily="34" charset="-127"/>
                          <a:ea typeface="Noto Sans KR Medium" pitchFamily="34" charset="-127"/>
                        </a:rPr>
                        <a:t>공유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KR Medium" pitchFamily="34" charset="-127"/>
                        <a:ea typeface="Noto Sans KR Medium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089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Noto Sans KR Medium" pitchFamily="34" charset="-127"/>
                          <a:ea typeface="Noto Sans KR Medium" pitchFamily="34" charset="-127"/>
                        </a:rPr>
                        <a:t>Owner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KR Medium" pitchFamily="34" charset="-127"/>
                        <a:ea typeface="Noto Sans KR Medium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Noto Sans KR Medium" pitchFamily="34" charset="-127"/>
                          <a:ea typeface="Noto Sans KR Medium" pitchFamily="34" charset="-127"/>
                        </a:rPr>
                        <a:t>O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KR Medium" pitchFamily="34" charset="-127"/>
                        <a:ea typeface="Noto Sans KR Medium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Noto Sans KR Medium" pitchFamily="34" charset="-127"/>
                          <a:ea typeface="Noto Sans KR Medium" pitchFamily="34" charset="-127"/>
                        </a:rPr>
                        <a:t>O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KR Medium" pitchFamily="34" charset="-127"/>
                        <a:ea typeface="Noto Sans KR Medium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Noto Sans KR Medium" pitchFamily="34" charset="-127"/>
                          <a:ea typeface="Noto Sans KR Medium" pitchFamily="34" charset="-127"/>
                        </a:rPr>
                        <a:t>O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Noto Sans KR Medium" pitchFamily="34" charset="-127"/>
                        <a:ea typeface="Noto Sans KR Medium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Noto Sans KR Medium" pitchFamily="34" charset="-127"/>
                          <a:ea typeface="Noto Sans KR Medium" pitchFamily="34" charset="-127"/>
                        </a:rPr>
                        <a:t>O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Noto Sans KR Medium" pitchFamily="34" charset="-127"/>
                        <a:ea typeface="Noto Sans KR Medium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Noto Sans KR Medium" pitchFamily="34" charset="-127"/>
                          <a:ea typeface="Noto Sans KR Medium" pitchFamily="34" charset="-127"/>
                        </a:rPr>
                        <a:t>Share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KR Medium" pitchFamily="34" charset="-127"/>
                        <a:ea typeface="Noto Sans KR Medium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Noto Sans KR Medium" pitchFamily="34" charset="-127"/>
                          <a:ea typeface="Noto Sans KR Medium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KR Medium" pitchFamily="34" charset="-127"/>
                        <a:ea typeface="Noto Sans KR Medium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Noto Sans KR Medium" pitchFamily="34" charset="-127"/>
                          <a:ea typeface="Noto Sans KR Medium" pitchFamily="34" charset="-127"/>
                        </a:rPr>
                        <a:t>O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KR Medium" pitchFamily="34" charset="-127"/>
                        <a:ea typeface="Noto Sans KR Medium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Noto Sans KR Medium" pitchFamily="34" charset="-127"/>
                          <a:ea typeface="Noto Sans KR Medium" pitchFamily="34" charset="-127"/>
                        </a:rPr>
                        <a:t>O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KR Medium" pitchFamily="34" charset="-127"/>
                        <a:ea typeface="Noto Sans KR Medium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Noto Sans KR Medium" pitchFamily="34" charset="-127"/>
                          <a:ea typeface="Noto Sans KR Medium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Noto Sans KR Medium" pitchFamily="34" charset="-127"/>
                        <a:ea typeface="Noto Sans KR Medium" pitchFamily="34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아래쪽 화살표 16"/>
          <p:cNvSpPr/>
          <p:nvPr/>
        </p:nvSpPr>
        <p:spPr>
          <a:xfrm>
            <a:off x="9746922" y="2084131"/>
            <a:ext cx="457200" cy="43815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6" name="Picture 2" descr="C:\Users\BIT\Desktop\ppt\2023-04-25 14-12-12.mkv_20230425_141453.545.jp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50" y="1230290"/>
            <a:ext cx="7200000" cy="504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BIT\Desktop\ppt\2023-04-25 14-12-12.mkv_20230425_141509.756.jp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50" y="1230290"/>
            <a:ext cx="7200000" cy="504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C:\Users\BIT\Desktop\ppt\2023-04-25 14-12-12.mkv_20230425_141433.028.jp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99" y="1230290"/>
            <a:ext cx="7200000" cy="504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30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 animBg="1"/>
      <p:bldP spid="17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70C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3117</TotalTime>
  <Words>705</Words>
  <Application>Microsoft Office PowerPoint</Application>
  <PresentationFormat>사용자 지정</PresentationFormat>
  <Paragraphs>260</Paragraphs>
  <Slides>25</Slides>
  <Notes>9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25</vt:i4>
      </vt:variant>
    </vt:vector>
  </HeadingPairs>
  <TitlesOfParts>
    <vt:vector size="27" baseType="lpstr">
      <vt:lpstr>Office 主题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http://www.ypppt.com/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BIT</cp:lastModifiedBy>
  <cp:revision>232</cp:revision>
  <dcterms:created xsi:type="dcterms:W3CDTF">2017-02-16T07:53:47Z</dcterms:created>
  <dcterms:modified xsi:type="dcterms:W3CDTF">2023-04-25T06:06:54Z</dcterms:modified>
</cp:coreProperties>
</file>